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56" r:id="rId2"/>
    <p:sldId id="259" r:id="rId3"/>
    <p:sldId id="263" r:id="rId4"/>
    <p:sldId id="260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4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7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84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6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2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9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1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7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6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11" r:id="rId4"/>
    <p:sldLayoutId id="2147483712" r:id="rId5"/>
    <p:sldLayoutId id="2147483717" r:id="rId6"/>
    <p:sldLayoutId id="2147483713" r:id="rId7"/>
    <p:sldLayoutId id="2147483714" r:id="rId8"/>
    <p:sldLayoutId id="2147483715" r:id="rId9"/>
    <p:sldLayoutId id="2147483716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071B17-D609-4DFC-A8BF-A8D67910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8507" y="2679399"/>
            <a:ext cx="6935872" cy="1389620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The flatiron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804F622-7445-4791-9AEB-07BBDF272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7435" y="2623925"/>
            <a:ext cx="4365774" cy="1500568"/>
          </a:xfrm>
        </p:spPr>
        <p:txBody>
          <a:bodyPr>
            <a:normAutofit/>
          </a:bodyPr>
          <a:lstStyle/>
          <a:p>
            <a:pPr algn="r"/>
            <a:r>
              <a:rPr lang="fr-FR" sz="2000" dirty="0"/>
              <a:t>Exposé histoire des arts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C7B4B68-C833-4310-8FDC-B5A7039C0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8718" y="87050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7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088B6C-AD13-4382-932D-F01EF30B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sommaire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6997168-1C14-4354-B32A-B53C8A5A2D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3265" y="1908864"/>
            <a:ext cx="4859131" cy="3972339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89C844-B43D-43DC-895B-BD729194F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7921" y="2650433"/>
            <a:ext cx="5181600" cy="3061253"/>
          </a:xfrm>
        </p:spPr>
        <p:txBody>
          <a:bodyPr/>
          <a:lstStyle/>
          <a:p>
            <a:r>
              <a:rPr lang="fr-FR" dirty="0"/>
              <a:t>Son historique</a:t>
            </a:r>
          </a:p>
          <a:p>
            <a:r>
              <a:rPr lang="fr-FR" dirty="0"/>
              <a:t>Sa description</a:t>
            </a:r>
          </a:p>
          <a:p>
            <a:r>
              <a:rPr lang="fr-FR" dirty="0"/>
              <a:t>Son succès</a:t>
            </a:r>
          </a:p>
          <a:p>
            <a:r>
              <a:rPr lang="fr-FR" dirty="0"/>
              <a:t>Sa fonction actuelle</a:t>
            </a:r>
          </a:p>
          <a:p>
            <a:r>
              <a:rPr lang="fr-FR" dirty="0"/>
              <a:t>Extrait d’une vidéo</a:t>
            </a:r>
          </a:p>
        </p:txBody>
      </p:sp>
    </p:spTree>
    <p:extLst>
      <p:ext uri="{BB962C8B-B14F-4D97-AF65-F5344CB8AC3E}">
        <p14:creationId xmlns:p14="http://schemas.microsoft.com/office/powerpoint/2010/main" val="351851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BAE8C-F303-45AE-A9C2-BFB9F44E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9200"/>
            <a:ext cx="3932237" cy="8382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Historique :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70345A-E598-4720-9FF6-51B19FA7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sz="1800" dirty="0">
                <a:solidFill>
                  <a:schemeClr val="tx1"/>
                </a:solidFill>
              </a:rPr>
              <a:t>- Construit en 1902 (1 an)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Par Georges A. Fuller d’où son ancien nom qui était « Fuller Building »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Immeuble peu stable au point de vu de la population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</a:t>
            </a:r>
            <a:r>
              <a:rPr lang="fr-FR" sz="1800" dirty="0"/>
              <a:t>Site historique national en 1989</a:t>
            </a:r>
            <a:endParaRPr lang="fr-FR" sz="1800" dirty="0">
              <a:solidFill>
                <a:schemeClr val="tx1"/>
              </a:solidFill>
            </a:endParaRPr>
          </a:p>
          <a:p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AAA8B9-7A3B-4C53-B773-2CADDAD727C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r="82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40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467302C-253D-4F77-84C5-1BA32D97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370" y="640080"/>
            <a:ext cx="3932237" cy="1414144"/>
          </a:xfrm>
        </p:spPr>
        <p:txBody>
          <a:bodyPr/>
          <a:lstStyle/>
          <a:p>
            <a:pPr algn="ctr"/>
            <a:r>
              <a:rPr lang="fr-FR" dirty="0"/>
              <a:t>Sa d</a:t>
            </a:r>
            <a:r>
              <a:rPr lang="fr-FR" dirty="0">
                <a:solidFill>
                  <a:schemeClr val="tx1"/>
                </a:solidFill>
              </a:rPr>
              <a:t>esc</a:t>
            </a:r>
            <a:r>
              <a:rPr lang="fr-FR" dirty="0"/>
              <a:t>ription :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E91B3B5-8AD5-42FD-B5D7-79B8C017C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7370" y="2054224"/>
            <a:ext cx="3932237" cy="3811588"/>
          </a:xfrm>
        </p:spPr>
        <p:txBody>
          <a:bodyPr>
            <a:normAutofit lnSpcReduction="10000"/>
          </a:bodyPr>
          <a:lstStyle/>
          <a:p>
            <a:endParaRPr lang="fr-FR" sz="1800" dirty="0"/>
          </a:p>
          <a:p>
            <a:r>
              <a:rPr lang="fr-FR" sz="1800" dirty="0"/>
              <a:t>- Architectes : Daniel Burnham (armatures en acier) et Frederick P.Dinkelberg</a:t>
            </a:r>
          </a:p>
          <a:p>
            <a:r>
              <a:rPr lang="fr-FR" sz="1800" dirty="0"/>
              <a:t>- 87 mètres avec 21 étages </a:t>
            </a:r>
          </a:p>
          <a:p>
            <a:r>
              <a:rPr lang="fr-FR" sz="1800" dirty="0"/>
              <a:t>- Architecture originale : la largeur du     building est de 2 mètres seulement</a:t>
            </a:r>
          </a:p>
          <a:p>
            <a:r>
              <a:rPr lang="fr-FR" sz="1800" dirty="0"/>
              <a:t>- La façade suit le mouvement des beaux-arts de l’époque</a:t>
            </a:r>
          </a:p>
          <a:p>
            <a:r>
              <a:rPr lang="fr-FR" sz="1800" dirty="0"/>
              <a:t>- Poids : 332 000 tonnes (3500t aciers)</a:t>
            </a:r>
          </a:p>
          <a:p>
            <a:r>
              <a:rPr lang="fr-FR" sz="1800" dirty="0"/>
              <a:t>- Se situe entre la 5</a:t>
            </a:r>
            <a:r>
              <a:rPr lang="fr-FR" sz="1800" baseline="30000" dirty="0"/>
              <a:t>e</a:t>
            </a:r>
            <a:r>
              <a:rPr lang="fr-FR" sz="1800" dirty="0"/>
              <a:t> et la 23</a:t>
            </a:r>
            <a:r>
              <a:rPr lang="fr-FR" sz="1800" baseline="30000" dirty="0"/>
              <a:t>e</a:t>
            </a:r>
            <a:r>
              <a:rPr lang="fr-FR" sz="1800" dirty="0"/>
              <a:t> rue de Broadway</a:t>
            </a:r>
          </a:p>
        </p:txBody>
      </p:sp>
      <p:pic>
        <p:nvPicPr>
          <p:cNvPr id="1026" name="Picture 2" descr="HD wallpaper: flatiron building, city, cityscape, metropolis, landmark,  skyline | Wallpaper Flare">
            <a:extLst>
              <a:ext uri="{FF2B5EF4-FFF2-40B4-BE49-F238E27FC236}">
                <a16:creationId xmlns:a16="http://schemas.microsoft.com/office/drawing/2014/main" id="{3B26A34F-4535-4EFE-81BE-60182266D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603514"/>
            <a:ext cx="5626169" cy="3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2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4D86061-EB81-4135-9692-5A4CB4A1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67880"/>
          </a:xfrm>
        </p:spPr>
        <p:txBody>
          <a:bodyPr/>
          <a:lstStyle/>
          <a:p>
            <a:pPr algn="ctr"/>
            <a:r>
              <a:rPr lang="fr-FR" dirty="0"/>
              <a:t>Son succès :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EEF4752-0BFB-4380-833B-6C388CAF1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sz="1800" dirty="0">
                <a:solidFill>
                  <a:schemeClr val="tx1"/>
                </a:solidFill>
              </a:rPr>
              <a:t>- Sa forme originale qui interpellent touts les touristes et passant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L’un des building le plus important a visiter à New York avec La Statue de la liberté et L’empire States Building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Apparition dans certains films comme spider man pour « Le Daily Bugle » qui est le journal quotidien, dans le film Godzilla ou encore certaines scènes dans Friends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Maintenant Le </a:t>
            </a:r>
            <a:r>
              <a:rPr lang="fr-FR" sz="1800" dirty="0" err="1">
                <a:solidFill>
                  <a:schemeClr val="tx1"/>
                </a:solidFill>
              </a:rPr>
              <a:t>Flatiron</a:t>
            </a:r>
            <a:r>
              <a:rPr lang="fr-FR" sz="1800" dirty="0">
                <a:solidFill>
                  <a:schemeClr val="tx1"/>
                </a:solidFill>
              </a:rPr>
              <a:t> est estimé pour plus de 100 millions de dollars</a:t>
            </a:r>
          </a:p>
          <a:p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8" name="Espace réservé pour une image  9">
            <a:extLst>
              <a:ext uri="{FF2B5EF4-FFF2-40B4-BE49-F238E27FC236}">
                <a16:creationId xmlns:a16="http://schemas.microsoft.com/office/drawing/2014/main" id="{8C7B98ED-B636-4EF3-AB73-B33D4E5D9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9039"/>
            <a:ext cx="4873625" cy="6170398"/>
          </a:xfrm>
        </p:spPr>
      </p:pic>
    </p:spTree>
    <p:extLst>
      <p:ext uri="{BB962C8B-B14F-4D97-AF65-F5344CB8AC3E}">
        <p14:creationId xmlns:p14="http://schemas.microsoft.com/office/powerpoint/2010/main" val="340285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F85F127-060B-44C7-8565-B0A2DF15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544" y="833299"/>
            <a:ext cx="3932237" cy="1326805"/>
          </a:xfrm>
        </p:spPr>
        <p:txBody>
          <a:bodyPr/>
          <a:lstStyle/>
          <a:p>
            <a:pPr algn="ctr"/>
            <a:r>
              <a:rPr lang="fr-FR" dirty="0"/>
              <a:t>Sa fonction actuelle: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744394B-5DDC-4A26-8E56-EE73766EC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5544" y="2213113"/>
            <a:ext cx="3932237" cy="3811588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sz="1800" dirty="0">
                <a:solidFill>
                  <a:schemeClr val="tx1"/>
                </a:solidFill>
              </a:rPr>
              <a:t>- Il est impossible de pouvoir visiter le </a:t>
            </a:r>
            <a:r>
              <a:rPr lang="fr-FR" sz="1800" dirty="0" err="1">
                <a:solidFill>
                  <a:schemeClr val="tx1"/>
                </a:solidFill>
              </a:rPr>
              <a:t>Flatiron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C’est un building ayant la fonction d’être un lieu de bureaux   </a:t>
            </a:r>
          </a:p>
          <a:p>
            <a:r>
              <a:rPr lang="fr-FR" sz="1800" dirty="0">
                <a:solidFill>
                  <a:schemeClr val="tx1"/>
                </a:solidFill>
              </a:rPr>
              <a:t>- Une maison d’édition « </a:t>
            </a:r>
            <a:r>
              <a:rPr lang="fr-FR" sz="1800" dirty="0" err="1">
                <a:solidFill>
                  <a:schemeClr val="tx1"/>
                </a:solidFill>
              </a:rPr>
              <a:t>Springle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Verlag</a:t>
            </a:r>
            <a:r>
              <a:rPr lang="fr-FR" sz="1800" dirty="0">
                <a:solidFill>
                  <a:schemeClr val="tx1"/>
                </a:solidFill>
              </a:rPr>
              <a:t> » (allemande, 3</a:t>
            </a:r>
            <a:r>
              <a:rPr lang="fr-FR" sz="1800" baseline="30000" dirty="0">
                <a:solidFill>
                  <a:schemeClr val="tx1"/>
                </a:solidFill>
              </a:rPr>
              <a:t>e</a:t>
            </a:r>
            <a:r>
              <a:rPr lang="fr-FR" sz="1800" dirty="0">
                <a:solidFill>
                  <a:schemeClr val="tx1"/>
                </a:solidFill>
              </a:rPr>
              <a:t> niveau mondiale de groupe d’édition dans la sciences)</a:t>
            </a:r>
          </a:p>
        </p:txBody>
      </p:sp>
      <p:pic>
        <p:nvPicPr>
          <p:cNvPr id="3074" name="Picture 2" descr="Flatiron District, NY: Flatiron Building, Eataly, Madison Square Park">
            <a:extLst>
              <a:ext uri="{FF2B5EF4-FFF2-40B4-BE49-F238E27FC236}">
                <a16:creationId xmlns:a16="http://schemas.microsoft.com/office/drawing/2014/main" id="{02F59FAF-1799-4D35-913C-0E1DAEA8A4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7" y="1789045"/>
            <a:ext cx="5770563" cy="39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39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6D52BB3-C988-4CD5-A2B4-A63A94CD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07" y="2416628"/>
            <a:ext cx="3932237" cy="1600200"/>
          </a:xfrm>
        </p:spPr>
        <p:txBody>
          <a:bodyPr/>
          <a:lstStyle/>
          <a:p>
            <a:pPr algn="ctr"/>
            <a:r>
              <a:rPr lang="fr-FR" dirty="0"/>
              <a:t>Extrait d’une vidéo :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F111A6B-BB5B-4911-B8C6-5CBA4C977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9" name="IMG_2043">
            <a:hlinkClick r:id="" action="ppaction://media"/>
            <a:extLst>
              <a:ext uri="{FF2B5EF4-FFF2-40B4-BE49-F238E27FC236}">
                <a16:creationId xmlns:a16="http://schemas.microsoft.com/office/drawing/2014/main" id="{ED32B5B5-E935-4D19-9DB2-B6EDDDDF4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3095" y="816429"/>
            <a:ext cx="4565006" cy="50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gleLinesVTI">
  <a:themeElements>
    <a:clrScheme name="AnalogousFromLightSeedRightStep">
      <a:dk1>
        <a:srgbClr val="000000"/>
      </a:dk1>
      <a:lt1>
        <a:srgbClr val="FFFFFF"/>
      </a:lt1>
      <a:dk2>
        <a:srgbClr val="242741"/>
      </a:dk2>
      <a:lt2>
        <a:srgbClr val="E8E2E2"/>
      </a:lt2>
      <a:accent1>
        <a:srgbClr val="73A9AD"/>
      </a:accent1>
      <a:accent2>
        <a:srgbClr val="749DC4"/>
      </a:accent2>
      <a:accent3>
        <a:srgbClr val="8D93CF"/>
      </a:accent3>
      <a:accent4>
        <a:srgbClr val="8E74C4"/>
      </a:accent4>
      <a:accent5>
        <a:srgbClr val="BE8DCF"/>
      </a:accent5>
      <a:accent6>
        <a:srgbClr val="C474B8"/>
      </a:accent6>
      <a:hlink>
        <a:srgbClr val="AE6E69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260</Words>
  <Application>Microsoft Office PowerPoint</Application>
  <PresentationFormat>Grand écran</PresentationFormat>
  <Paragraphs>38</Paragraphs>
  <Slides>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Univers Condensed Light</vt:lpstr>
      <vt:lpstr>Walbaum Display Light</vt:lpstr>
      <vt:lpstr>AngleLinesVTI</vt:lpstr>
      <vt:lpstr>The flatiron </vt:lpstr>
      <vt:lpstr>sommaire</vt:lpstr>
      <vt:lpstr>Historique :</vt:lpstr>
      <vt:lpstr>Sa description :</vt:lpstr>
      <vt:lpstr>Son succès :</vt:lpstr>
      <vt:lpstr>Sa fonction actuelle:</vt:lpstr>
      <vt:lpstr>Extrait d’une vidéo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flatiron </dc:title>
  <dc:creator>etordet@gmail.com</dc:creator>
  <cp:lastModifiedBy>etordet@gmail.com</cp:lastModifiedBy>
  <cp:revision>28</cp:revision>
  <dcterms:created xsi:type="dcterms:W3CDTF">2021-04-23T16:24:21Z</dcterms:created>
  <dcterms:modified xsi:type="dcterms:W3CDTF">2021-04-26T08:32:50Z</dcterms:modified>
</cp:coreProperties>
</file>