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solidFill>
                <a:srgbClr val="CBCBCB"/>
              </a:solidFill>
              <a:prstDash val="solid"/>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Ligne"/>
          <p:cNvSpPr/>
          <p:nvPr/>
        </p:nvSpPr>
        <p:spPr>
          <a:xfrm>
            <a:off x="1066800" y="6680200"/>
            <a:ext cx="22252676" cy="182"/>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2" name="Texte du titre"/>
          <p:cNvSpPr txBox="1"/>
          <p:nvPr>
            <p:ph type="title"/>
          </p:nvPr>
        </p:nvSpPr>
        <p:spPr>
          <a:xfrm>
            <a:off x="1066800" y="1854200"/>
            <a:ext cx="22237700" cy="4470400"/>
          </a:xfrm>
          <a:prstGeom prst="rect">
            <a:avLst/>
          </a:prstGeom>
        </p:spPr>
        <p:txBody>
          <a:bodyPr/>
          <a:lstStyle/>
          <a:p>
            <a:pPr/>
            <a:r>
              <a:t>Texte du titre</a:t>
            </a:r>
          </a:p>
        </p:txBody>
      </p:sp>
      <p:sp>
        <p:nvSpPr>
          <p:cNvPr id="13" name="Texte niveau 1…"/>
          <p:cNvSpPr txBox="1"/>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pPr/>
            <a:r>
              <a:t>Texte niveau 1</a:t>
            </a:r>
          </a:p>
          <a:p>
            <a:pPr lvl="1"/>
            <a:r>
              <a:t>Texte niveau 2</a:t>
            </a:r>
          </a:p>
          <a:p>
            <a:pPr lvl="2"/>
            <a:r>
              <a:t>Texte niveau 3</a:t>
            </a:r>
          </a:p>
          <a:p>
            <a:pPr lvl="3"/>
            <a:r>
              <a:t>Texte niveau 4</a:t>
            </a:r>
          </a:p>
          <a:p>
            <a:pPr lvl="4"/>
            <a:r>
              <a:t>Texte niveau 5</a:t>
            </a:r>
          </a:p>
        </p:txBody>
      </p:sp>
      <p:sp>
        <p:nvSpPr>
          <p:cNvPr id="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7" name="-Gilles Allain"/>
          <p:cNvSpPr txBox="1"/>
          <p:nvPr>
            <p:ph type="body" sz="quarter" idx="21"/>
          </p:nvPr>
        </p:nvSpPr>
        <p:spPr>
          <a:xfrm>
            <a:off x="2387600" y="8953500"/>
            <a:ext cx="19621500" cy="647700"/>
          </a:xfrm>
          <a:prstGeom prst="rect">
            <a:avLst/>
          </a:prstGeom>
        </p:spPr>
        <p:txBody>
          <a:bodyPr>
            <a:spAutoFit/>
          </a:bodyPr>
          <a:lstStyle>
            <a:lvl1pPr marL="0" indent="0" algn="ctr" defTabSz="647700">
              <a:spcBef>
                <a:spcPts val="0"/>
              </a:spcBef>
              <a:buSzTx/>
              <a:buFontTx/>
              <a:buNone/>
              <a:defRPr sz="3600">
                <a:solidFill>
                  <a:srgbClr val="000000"/>
                </a:solidFill>
                <a:latin typeface="Helvetica Neue Medium"/>
                <a:ea typeface="Helvetica Neue Medium"/>
                <a:cs typeface="Helvetica Neue Medium"/>
                <a:sym typeface="Helvetica Neue Medium"/>
              </a:defRPr>
            </a:lvl1pPr>
          </a:lstStyle>
          <a:p>
            <a:pPr/>
            <a:r>
              <a:t>-Gilles Allain</a:t>
            </a:r>
          </a:p>
        </p:txBody>
      </p:sp>
      <p:sp>
        <p:nvSpPr>
          <p:cNvPr id="98" name="« Saisissez une citation ici. »"/>
          <p:cNvSpPr txBox="1"/>
          <p:nvPr>
            <p:ph type="body" sz="quarter" idx="22"/>
          </p:nvPr>
        </p:nvSpPr>
        <p:spPr>
          <a:xfrm>
            <a:off x="2387600" y="6061864"/>
            <a:ext cx="19621500" cy="944572"/>
          </a:xfrm>
          <a:prstGeom prst="rect">
            <a:avLst/>
          </a:prstGeom>
        </p:spPr>
        <p:txBody>
          <a:bodyPr anchor="ctr">
            <a:spAutoFit/>
          </a:bodyPr>
          <a:lstStyle>
            <a:lvl1pPr marL="0" indent="0" algn="ctr" defTabSz="647700">
              <a:spcBef>
                <a:spcPts val="3400"/>
              </a:spcBef>
              <a:buSzTx/>
              <a:buFontTx/>
              <a:buNone/>
              <a:defRPr sz="5600"/>
            </a:lvl1pPr>
          </a:lstStyle>
          <a:p>
            <a:pPr/>
            <a:r>
              <a:t>« Saisissez une citation ici. »</a:t>
            </a:r>
          </a:p>
        </p:txBody>
      </p:sp>
      <p:sp>
        <p:nvSpPr>
          <p:cNvPr id="9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2700" y="-25400"/>
            <a:ext cx="24384000" cy="17774328"/>
          </a:xfrm>
          <a:prstGeom prst="rect">
            <a:avLst/>
          </a:prstGeom>
        </p:spPr>
        <p:txBody>
          <a:bodyPr lIns="91439" tIns="45719" rIns="91439" bIns="45719">
            <a:noAutofit/>
          </a:bodyPr>
          <a:lstStyle/>
          <a:p>
            <a:pPr/>
          </a:p>
        </p:txBody>
      </p:sp>
      <p:sp>
        <p:nvSpPr>
          <p:cNvPr id="10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1" name="Ligne"/>
          <p:cNvSpPr/>
          <p:nvPr/>
        </p:nvSpPr>
        <p:spPr>
          <a:xfrm>
            <a:off x="14147800" y="11214100"/>
            <a:ext cx="0" cy="2000430"/>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2" name="Image"/>
          <p:cNvSpPr/>
          <p:nvPr>
            <p:ph type="pic" idx="21"/>
          </p:nvPr>
        </p:nvSpPr>
        <p:spPr>
          <a:xfrm>
            <a:off x="-88900" y="-38100"/>
            <a:ext cx="35966400" cy="21882100"/>
          </a:xfrm>
          <a:prstGeom prst="rect">
            <a:avLst/>
          </a:prstGeom>
        </p:spPr>
        <p:txBody>
          <a:bodyPr lIns="91439" tIns="45719" rIns="91439" bIns="45719">
            <a:noAutofit/>
          </a:bodyPr>
          <a:lstStyle/>
          <a:p>
            <a:pPr/>
          </a:p>
        </p:txBody>
      </p:sp>
      <p:sp>
        <p:nvSpPr>
          <p:cNvPr id="23" name="Texte du titre"/>
          <p:cNvSpPr txBox="1"/>
          <p:nvPr>
            <p:ph type="title"/>
          </p:nvPr>
        </p:nvSpPr>
        <p:spPr>
          <a:xfrm>
            <a:off x="2641600" y="10947400"/>
            <a:ext cx="10858500" cy="2387600"/>
          </a:xfrm>
          <a:prstGeom prst="rect">
            <a:avLst/>
          </a:prstGeom>
        </p:spPr>
        <p:txBody>
          <a:bodyPr anchor="ctr"/>
          <a:lstStyle>
            <a:lvl1pPr algn="r"/>
          </a:lstStyle>
          <a:p>
            <a:pPr/>
            <a:r>
              <a:t>Texte du titre</a:t>
            </a:r>
          </a:p>
        </p:txBody>
      </p:sp>
      <p:sp>
        <p:nvSpPr>
          <p:cNvPr id="24" name="Texte niveau 1…"/>
          <p:cNvSpPr txBox="1"/>
          <p:nvPr>
            <p:ph type="body" sz="quarter" idx="1"/>
          </p:nvPr>
        </p:nvSpPr>
        <p:spPr>
          <a:xfrm>
            <a:off x="14719300" y="11938000"/>
            <a:ext cx="9283700" cy="7112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pPr/>
            <a:r>
              <a:t>Texte niveau 1</a:t>
            </a:r>
          </a:p>
          <a:p>
            <a:pPr lvl="1"/>
            <a:r>
              <a:t>Texte niveau 2</a:t>
            </a:r>
          </a:p>
          <a:p>
            <a:pPr lvl="2"/>
            <a:r>
              <a:t>Texte niveau 3</a:t>
            </a:r>
          </a:p>
          <a:p>
            <a:pPr lvl="3"/>
            <a:r>
              <a:t>Texte niveau 4</a:t>
            </a:r>
          </a:p>
          <a:p>
            <a:pPr lvl="4"/>
            <a:r>
              <a:t>Texte niveau 5</a:t>
            </a:r>
          </a:p>
        </p:txBody>
      </p:sp>
      <p:sp>
        <p:nvSpPr>
          <p:cNvPr id="2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2" name="Texte du titre"/>
          <p:cNvSpPr txBox="1"/>
          <p:nvPr>
            <p:ph type="title"/>
          </p:nvPr>
        </p:nvSpPr>
        <p:spPr>
          <a:xfrm>
            <a:off x="1066800" y="4622800"/>
            <a:ext cx="22237700" cy="4470400"/>
          </a:xfrm>
          <a:prstGeom prst="rect">
            <a:avLst/>
          </a:prstGeom>
        </p:spPr>
        <p:txBody>
          <a:bodyPr anchor="ctr"/>
          <a:lstStyle/>
          <a:p>
            <a:pPr/>
            <a:r>
              <a:t>Texte du titre</a:t>
            </a:r>
          </a:p>
        </p:txBody>
      </p:sp>
      <p:sp>
        <p:nvSpPr>
          <p:cNvPr id="3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40" name="Ligne"/>
          <p:cNvSpPr/>
          <p:nvPr/>
        </p:nvSpPr>
        <p:spPr>
          <a:xfrm>
            <a:off x="1066800" y="6845300"/>
            <a:ext cx="10002141" cy="0"/>
          </a:xfrm>
          <a:prstGeom prst="line">
            <a:avLst/>
          </a:prstGeom>
          <a:ln w="25400">
            <a:solidFill>
              <a:srgbClr val="B15E29"/>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41" name="Image"/>
          <p:cNvSpPr/>
          <p:nvPr>
            <p:ph type="pic" idx="21"/>
          </p:nvPr>
        </p:nvSpPr>
        <p:spPr>
          <a:xfrm>
            <a:off x="9867900" y="-12700"/>
            <a:ext cx="20929600" cy="13982700"/>
          </a:xfrm>
          <a:prstGeom prst="rect">
            <a:avLst/>
          </a:prstGeom>
        </p:spPr>
        <p:txBody>
          <a:bodyPr lIns="91439" tIns="45719" rIns="91439" bIns="45719">
            <a:noAutofit/>
          </a:bodyPr>
          <a:lstStyle/>
          <a:p>
            <a:pPr/>
          </a:p>
        </p:txBody>
      </p:sp>
      <p:sp>
        <p:nvSpPr>
          <p:cNvPr id="42" name="Texte du titre"/>
          <p:cNvSpPr txBox="1"/>
          <p:nvPr>
            <p:ph type="title"/>
          </p:nvPr>
        </p:nvSpPr>
        <p:spPr>
          <a:xfrm>
            <a:off x="1066800" y="2019300"/>
            <a:ext cx="10007600" cy="4470400"/>
          </a:xfrm>
          <a:prstGeom prst="rect">
            <a:avLst/>
          </a:prstGeom>
        </p:spPr>
        <p:txBody>
          <a:bodyPr/>
          <a:lstStyle/>
          <a:p>
            <a:pPr/>
            <a:r>
              <a:t>Texte du titre</a:t>
            </a:r>
          </a:p>
        </p:txBody>
      </p:sp>
      <p:sp>
        <p:nvSpPr>
          <p:cNvPr id="43" name="Texte niveau 1…"/>
          <p:cNvSpPr txBox="1"/>
          <p:nvPr>
            <p:ph type="body" sz="quarter" idx="1"/>
          </p:nvPr>
        </p:nvSpPr>
        <p:spPr>
          <a:xfrm>
            <a:off x="1066800" y="7213600"/>
            <a:ext cx="10007600" cy="44704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pPr/>
            <a:r>
              <a:t>Texte niveau 1</a:t>
            </a:r>
          </a:p>
          <a:p>
            <a:pPr lvl="1"/>
            <a:r>
              <a:t>Texte niveau 2</a:t>
            </a:r>
          </a:p>
          <a:p>
            <a:pPr lvl="2"/>
            <a:r>
              <a:t>Texte niveau 3</a:t>
            </a:r>
          </a:p>
          <a:p>
            <a:pPr lvl="3"/>
            <a:r>
              <a:t>Texte niveau 4</a:t>
            </a:r>
          </a:p>
          <a:p>
            <a:pPr lvl="4"/>
            <a:r>
              <a:t>Texte niveau 5</a:t>
            </a:r>
          </a:p>
        </p:txBody>
      </p:sp>
      <p:sp>
        <p:nvSpPr>
          <p:cNvPr id="44" name="Numéro de diapositive"/>
          <p:cNvSpPr txBox="1"/>
          <p:nvPr>
            <p:ph type="sldNum" sz="quarter" idx="2"/>
          </p:nvPr>
        </p:nvSpPr>
        <p:spPr>
          <a:xfrm>
            <a:off x="952499" y="12985800"/>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1" name="Texte du titre"/>
          <p:cNvSpPr txBox="1"/>
          <p:nvPr>
            <p:ph type="title"/>
          </p:nvPr>
        </p:nvSpPr>
        <p:spPr>
          <a:prstGeom prst="rect">
            <a:avLst/>
          </a:prstGeom>
        </p:spPr>
        <p:txBody>
          <a:bodyPr/>
          <a:lstStyle/>
          <a:p>
            <a:pPr/>
            <a:r>
              <a:t>Texte du titre</a:t>
            </a:r>
          </a:p>
        </p:txBody>
      </p:sp>
      <p:sp>
        <p:nvSpPr>
          <p:cNvPr id="5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9" name="Texte du titre"/>
          <p:cNvSpPr txBox="1"/>
          <p:nvPr>
            <p:ph type="title"/>
          </p:nvPr>
        </p:nvSpPr>
        <p:spPr>
          <a:prstGeom prst="rect">
            <a:avLst/>
          </a:prstGeom>
        </p:spPr>
        <p:txBody>
          <a:bodyPr/>
          <a:lstStyle/>
          <a:p>
            <a:pPr/>
            <a:r>
              <a:t>Texte du titre</a:t>
            </a:r>
          </a:p>
        </p:txBody>
      </p:sp>
      <p:sp>
        <p:nvSpPr>
          <p:cNvPr id="6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8" name="Image"/>
          <p:cNvSpPr/>
          <p:nvPr>
            <p:ph type="pic" idx="21"/>
          </p:nvPr>
        </p:nvSpPr>
        <p:spPr>
          <a:xfrm>
            <a:off x="12052300" y="-1016000"/>
            <a:ext cx="12788900" cy="19037300"/>
          </a:xfrm>
          <a:prstGeom prst="rect">
            <a:avLst/>
          </a:prstGeom>
        </p:spPr>
        <p:txBody>
          <a:bodyPr lIns="91439" tIns="45719" rIns="91439" bIns="45719">
            <a:noAutofit/>
          </a:bodyPr>
          <a:lstStyle/>
          <a:p>
            <a:pPr/>
          </a:p>
        </p:txBody>
      </p:sp>
      <p:sp>
        <p:nvSpPr>
          <p:cNvPr id="69" name="Texte du titre"/>
          <p:cNvSpPr txBox="1"/>
          <p:nvPr>
            <p:ph type="title"/>
          </p:nvPr>
        </p:nvSpPr>
        <p:spPr>
          <a:xfrm>
            <a:off x="1066800" y="469900"/>
            <a:ext cx="9525000" cy="1968500"/>
          </a:xfrm>
          <a:prstGeom prst="rect">
            <a:avLst/>
          </a:prstGeom>
        </p:spPr>
        <p:txBody>
          <a:bodyPr/>
          <a:lstStyle/>
          <a:p>
            <a:pPr/>
            <a:r>
              <a:t>Texte du titre</a:t>
            </a:r>
          </a:p>
        </p:txBody>
      </p:sp>
      <p:sp>
        <p:nvSpPr>
          <p:cNvPr id="70" name="Texte niveau 1…"/>
          <p:cNvSpPr txBox="1"/>
          <p:nvPr>
            <p:ph type="body" sz="half" idx="1"/>
          </p:nvPr>
        </p:nvSpPr>
        <p:spPr>
          <a:xfrm>
            <a:off x="1066800" y="3124200"/>
            <a:ext cx="9525000" cy="9372600"/>
          </a:xfrm>
          <a:prstGeom prst="rect">
            <a:avLst/>
          </a:prstGeom>
        </p:spPr>
        <p:txBody>
          <a:bodyPr/>
          <a:lstStyle>
            <a:lvl1pPr marL="457200" indent="-457200">
              <a:spcBef>
                <a:spcPts val="4200"/>
              </a:spcBef>
              <a:defRPr sz="3600">
                <a:latin typeface="Helvetica Neue"/>
                <a:ea typeface="Helvetica Neue"/>
                <a:cs typeface="Helvetica Neue"/>
                <a:sym typeface="Helvetica Neue"/>
              </a:defRPr>
            </a:lvl1pPr>
            <a:lvl2pPr marL="914400" indent="-457200">
              <a:spcBef>
                <a:spcPts val="4200"/>
              </a:spcBef>
              <a:defRPr sz="3600">
                <a:latin typeface="Helvetica Neue"/>
                <a:ea typeface="Helvetica Neue"/>
                <a:cs typeface="Helvetica Neue"/>
                <a:sym typeface="Helvetica Neue"/>
              </a:defRPr>
            </a:lvl2pPr>
            <a:lvl3pPr marL="1371600" indent="-457200">
              <a:spcBef>
                <a:spcPts val="4200"/>
              </a:spcBef>
              <a:defRPr sz="3600">
                <a:latin typeface="Helvetica Neue"/>
                <a:ea typeface="Helvetica Neue"/>
                <a:cs typeface="Helvetica Neue"/>
                <a:sym typeface="Helvetica Neue"/>
              </a:defRPr>
            </a:lvl3pPr>
            <a:lvl4pPr marL="1828800" indent="-457200">
              <a:spcBef>
                <a:spcPts val="4200"/>
              </a:spcBef>
              <a:defRPr sz="3600">
                <a:latin typeface="Helvetica Neue"/>
                <a:ea typeface="Helvetica Neue"/>
                <a:cs typeface="Helvetica Neue"/>
                <a:sym typeface="Helvetica Neue"/>
              </a:defRPr>
            </a:lvl4pPr>
            <a:lvl5pPr marL="2286000" indent="-457200">
              <a:spcBef>
                <a:spcPts val="4200"/>
              </a:spcBef>
              <a:defRPr sz="3600">
                <a:latin typeface="Helvetica Neue"/>
                <a:ea typeface="Helvetica Neue"/>
                <a:cs typeface="Helvetica Neue"/>
                <a:sym typeface="Helvetica Neue"/>
              </a:defRPr>
            </a:lvl5pPr>
          </a:lstStyle>
          <a:p>
            <a:pPr/>
            <a:r>
              <a:t>Texte niveau 1</a:t>
            </a:r>
          </a:p>
          <a:p>
            <a:pPr lvl="1"/>
            <a:r>
              <a:t>Texte niveau 2</a:t>
            </a:r>
          </a:p>
          <a:p>
            <a:pPr lvl="2"/>
            <a:r>
              <a:t>Texte niveau 3</a:t>
            </a:r>
          </a:p>
          <a:p>
            <a:pPr lvl="3"/>
            <a:r>
              <a:t>Texte niveau 4</a:t>
            </a:r>
          </a:p>
          <a:p>
            <a:pPr lvl="4"/>
            <a:r>
              <a:t>Texte niveau 5</a:t>
            </a:r>
          </a:p>
        </p:txBody>
      </p:sp>
      <p:sp>
        <p:nvSpPr>
          <p:cNvPr id="71" name="Numéro de diapositive"/>
          <p:cNvSpPr txBox="1"/>
          <p:nvPr>
            <p:ph type="sldNum" sz="quarter" idx="2"/>
          </p:nvPr>
        </p:nvSpPr>
        <p:spPr>
          <a:xfrm>
            <a:off x="957643" y="12985800"/>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8" name="Texte niveau 1…"/>
          <p:cNvSpPr txBox="1"/>
          <p:nvPr>
            <p:ph type="body" idx="1"/>
          </p:nvPr>
        </p:nvSpPr>
        <p:spPr>
          <a:xfrm>
            <a:off x="1663700" y="1244600"/>
            <a:ext cx="21031200" cy="112014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6" name="Image"/>
          <p:cNvSpPr/>
          <p:nvPr>
            <p:ph type="pic" sz="quarter" idx="21"/>
          </p:nvPr>
        </p:nvSpPr>
        <p:spPr>
          <a:xfrm>
            <a:off x="15930593" y="6426200"/>
            <a:ext cx="9151185" cy="6108700"/>
          </a:xfrm>
          <a:prstGeom prst="rect">
            <a:avLst/>
          </a:prstGeom>
        </p:spPr>
        <p:txBody>
          <a:bodyPr lIns="91439" tIns="45719" rIns="91439" bIns="45719">
            <a:noAutofit/>
          </a:bodyPr>
          <a:lstStyle/>
          <a:p>
            <a:pPr/>
          </a:p>
        </p:txBody>
      </p:sp>
      <p:sp>
        <p:nvSpPr>
          <p:cNvPr id="87" name="Image"/>
          <p:cNvSpPr/>
          <p:nvPr>
            <p:ph type="pic" sz="half" idx="22"/>
          </p:nvPr>
        </p:nvSpPr>
        <p:spPr>
          <a:xfrm>
            <a:off x="15900400" y="-152400"/>
            <a:ext cx="7785100" cy="11595101"/>
          </a:xfrm>
          <a:prstGeom prst="rect">
            <a:avLst/>
          </a:prstGeom>
        </p:spPr>
        <p:txBody>
          <a:bodyPr lIns="91439" tIns="45719" rIns="91439" bIns="45719">
            <a:noAutofit/>
          </a:bodyPr>
          <a:lstStyle/>
          <a:p>
            <a:pPr/>
          </a:p>
        </p:txBody>
      </p:sp>
      <p:sp>
        <p:nvSpPr>
          <p:cNvPr id="88" name="Image"/>
          <p:cNvSpPr/>
          <p:nvPr>
            <p:ph type="pic" idx="23"/>
          </p:nvPr>
        </p:nvSpPr>
        <p:spPr>
          <a:xfrm>
            <a:off x="622300" y="711200"/>
            <a:ext cx="15544800" cy="11328400"/>
          </a:xfrm>
          <a:prstGeom prst="rect">
            <a:avLst/>
          </a:prstGeom>
        </p:spPr>
        <p:txBody>
          <a:bodyPr lIns="91439" tIns="45719" rIns="91439" bIns="45719">
            <a:noAutofit/>
          </a:bodyPr>
          <a:lstStyle/>
          <a:p>
            <a:pPr/>
          </a:p>
        </p:txBody>
      </p:sp>
      <p:sp>
        <p:nvSpPr>
          <p:cNvPr id="89" name="Texte niveau 1…"/>
          <p:cNvSpPr txBox="1"/>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0">
              <a:spcBef>
                <a:spcPts val="0"/>
              </a:spcBef>
              <a:buSzTx/>
              <a:buFontTx/>
              <a:buNone/>
              <a:defRPr sz="3600">
                <a:latin typeface="Helvetica Neue"/>
                <a:ea typeface="Helvetica Neue"/>
                <a:cs typeface="Helvetica Neue"/>
                <a:sym typeface="Helvetica Neue"/>
              </a:defRPr>
            </a:lvl2pPr>
            <a:lvl3pPr marL="0" indent="0">
              <a:spcBef>
                <a:spcPts val="0"/>
              </a:spcBef>
              <a:buSzTx/>
              <a:buFontTx/>
              <a:buNone/>
              <a:defRPr sz="3600">
                <a:latin typeface="Helvetica Neue"/>
                <a:ea typeface="Helvetica Neue"/>
                <a:cs typeface="Helvetica Neue"/>
                <a:sym typeface="Helvetica Neue"/>
              </a:defRPr>
            </a:lvl3pPr>
            <a:lvl4pPr marL="0" indent="0">
              <a:spcBef>
                <a:spcPts val="0"/>
              </a:spcBef>
              <a:buSzTx/>
              <a:buFontTx/>
              <a:buNone/>
              <a:defRPr sz="3600">
                <a:latin typeface="Helvetica Neue"/>
                <a:ea typeface="Helvetica Neue"/>
                <a:cs typeface="Helvetica Neue"/>
                <a:sym typeface="Helvetica Neue"/>
              </a:defRPr>
            </a:lvl4pPr>
            <a:lvl5pPr marL="0" indent="0">
              <a:spcBef>
                <a:spcPts val="0"/>
              </a:spcBef>
              <a:buSzTx/>
              <a:buFontTx/>
              <a:buNone/>
              <a:defRPr sz="3600">
                <a:latin typeface="Helvetica Neue"/>
                <a:ea typeface="Helvetica Neue"/>
                <a:cs typeface="Helvetica Neue"/>
                <a:sym typeface="Helvetica Neue"/>
              </a:defRPr>
            </a:lvl5p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Texte du titre</a:t>
            </a:r>
          </a:p>
        </p:txBody>
      </p:sp>
      <p:sp>
        <p:nvSpPr>
          <p:cNvPr id="3" name="Texte niveau 1…"/>
          <p:cNvSpPr txBox="1"/>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23216221" y="12985800"/>
            <a:ext cx="368504" cy="374600"/>
          </a:xfrm>
          <a:prstGeom prst="rect">
            <a:avLst/>
          </a:prstGeom>
          <a:ln w="12700">
            <a:miter lim="400000"/>
          </a:ln>
        </p:spPr>
        <p:txBody>
          <a:bodyPr wrap="none" lIns="50800" tIns="50800" rIns="50800" bIns="50800" anchor="b">
            <a:spAutoFit/>
          </a:bodyPr>
          <a:lstStyle>
            <a:lvl1pPr algn="r">
              <a:defRPr sz="18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n-lt"/>
          <a:ea typeface="+mn-ea"/>
          <a:cs typeface="+mn-cs"/>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mn-lt"/>
          <a:ea typeface="+mn-ea"/>
          <a:cs typeface="+mn-cs"/>
          <a:sym typeface="Helvetica Neue Light"/>
        </a:defRPr>
      </a:lvl9pPr>
    </p:bodyStyle>
    <p:otherStyle>
      <a:lvl1pPr marL="0" marR="0" indent="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2286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4572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6858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9144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11430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13716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16002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1828800" algn="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298293"/>
            <a:satOff val="11596"/>
            <a:lumOff val="17655"/>
          </a:schemeClr>
        </a:solidFill>
      </p:bgPr>
    </p:bg>
    <p:spTree>
      <p:nvGrpSpPr>
        <p:cNvPr id="1" name=""/>
        <p:cNvGrpSpPr/>
        <p:nvPr/>
      </p:nvGrpSpPr>
      <p:grpSpPr>
        <a:xfrm>
          <a:off x="0" y="0"/>
          <a:ext cx="0" cy="0"/>
          <a:chOff x="0" y="0"/>
          <a:chExt cx="0" cy="0"/>
        </a:xfrm>
      </p:grpSpPr>
      <p:sp>
        <p:nvSpPr>
          <p:cNvPr id="123" name="Mme de La Fayette"/>
          <p:cNvSpPr txBox="1"/>
          <p:nvPr>
            <p:ph type="title"/>
          </p:nvPr>
        </p:nvSpPr>
        <p:spPr>
          <a:xfrm>
            <a:off x="1064070" y="2019300"/>
            <a:ext cx="10007601" cy="4470400"/>
          </a:xfrm>
          <a:prstGeom prst="rect">
            <a:avLst/>
          </a:prstGeom>
        </p:spPr>
        <p:txBody>
          <a:bodyPr/>
          <a:lstStyle>
            <a:lvl1pPr algn="ctr">
              <a:defRPr sz="7900">
                <a:latin typeface="Futura"/>
                <a:ea typeface="Futura"/>
                <a:cs typeface="Futura"/>
                <a:sym typeface="Futura"/>
              </a:defRPr>
            </a:lvl1pPr>
          </a:lstStyle>
          <a:p>
            <a:pPr/>
            <a:r>
              <a:t>Mme de La Fayette </a:t>
            </a:r>
          </a:p>
        </p:txBody>
      </p:sp>
      <p:sp>
        <p:nvSpPr>
          <p:cNvPr id="124" name="Biographie et Oeuvres"/>
          <p:cNvSpPr txBox="1"/>
          <p:nvPr>
            <p:ph type="body" sz="quarter" idx="1"/>
          </p:nvPr>
        </p:nvSpPr>
        <p:spPr>
          <a:xfrm>
            <a:off x="1064070" y="6976632"/>
            <a:ext cx="10007601" cy="4470401"/>
          </a:xfrm>
          <a:prstGeom prst="rect">
            <a:avLst/>
          </a:prstGeom>
        </p:spPr>
        <p:txBody>
          <a:bodyPr/>
          <a:lstStyle>
            <a:lvl1pPr algn="ctr">
              <a:defRPr b="1">
                <a:solidFill>
                  <a:srgbClr val="000000"/>
                </a:solidFill>
                <a:latin typeface="Avenir Next Regular"/>
                <a:ea typeface="Avenir Next Regular"/>
                <a:cs typeface="Avenir Next Regular"/>
                <a:sym typeface="Avenir Next Regular"/>
              </a:defRPr>
            </a:lvl1pPr>
          </a:lstStyle>
          <a:p>
            <a:pPr/>
            <a:r>
              <a:t>Biographie et Oeuvres </a:t>
            </a:r>
          </a:p>
        </p:txBody>
      </p:sp>
      <p:pic>
        <p:nvPicPr>
          <p:cNvPr id="125" name="e5aa2104cc22614728f0a3858bc31691.jpg" descr="e5aa2104cc22614728f0a3858bc31691.jpg"/>
          <p:cNvPicPr>
            <a:picLocks noChangeAspect="1"/>
          </p:cNvPicPr>
          <p:nvPr/>
        </p:nvPicPr>
        <p:blipFill>
          <a:blip r:embed="rId2">
            <a:extLst/>
          </a:blip>
          <a:stretch>
            <a:fillRect/>
          </a:stretch>
        </p:blipFill>
        <p:spPr>
          <a:xfrm>
            <a:off x="14245919" y="355600"/>
            <a:ext cx="9677401" cy="13004800"/>
          </a:xfrm>
          <a:prstGeom prst="rect">
            <a:avLst/>
          </a:prstGeom>
          <a:ln w="50800">
            <a:solidFill>
              <a:srgbClr val="000000"/>
            </a:solidFill>
            <a:miter lim="400000"/>
          </a:ln>
          <a:effectLst>
            <a:outerShdw sx="100000" sy="100000" kx="0" ky="0" algn="b" rotWithShape="0" blurRad="190500" dist="8455" dir="5400000">
              <a:srgbClr val="000000"/>
            </a:outerShdw>
          </a:effectLst>
        </p:spPr>
      </p:pic>
      <p:sp>
        <p:nvSpPr>
          <p:cNvPr id="126" name="Aurane et Ambrine"/>
          <p:cNvSpPr txBox="1"/>
          <p:nvPr/>
        </p:nvSpPr>
        <p:spPr>
          <a:xfrm>
            <a:off x="133162" y="13016073"/>
            <a:ext cx="5551609"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atin typeface="Avenir Next Regular"/>
                <a:ea typeface="Avenir Next Regular"/>
                <a:cs typeface="Avenir Next Regular"/>
                <a:sym typeface="Avenir Next Regular"/>
              </a:defRPr>
            </a:lvl1pPr>
          </a:lstStyle>
          <a:p>
            <a:pPr/>
            <a:r>
              <a:t>Aurane et Ambrine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2">
            <a:hueOff val="-487087"/>
            <a:satOff val="-2686"/>
            <a:lumOff val="14808"/>
          </a:schemeClr>
        </a:solidFill>
      </p:bgPr>
    </p:bg>
    <p:spTree>
      <p:nvGrpSpPr>
        <p:cNvPr id="1" name=""/>
        <p:cNvGrpSpPr/>
        <p:nvPr/>
      </p:nvGrpSpPr>
      <p:grpSpPr>
        <a:xfrm>
          <a:off x="0" y="0"/>
          <a:ext cx="0" cy="0"/>
          <a:chOff x="0" y="0"/>
          <a:chExt cx="0" cy="0"/>
        </a:xfrm>
      </p:grpSpPr>
      <p:sp>
        <p:nvSpPr>
          <p:cNvPr id="128" name="Sommaire"/>
          <p:cNvSpPr txBox="1"/>
          <p:nvPr>
            <p:ph type="title"/>
          </p:nvPr>
        </p:nvSpPr>
        <p:spPr>
          <a:prstGeom prst="rect">
            <a:avLst/>
          </a:prstGeom>
        </p:spPr>
        <p:txBody>
          <a:bodyPr/>
          <a:lstStyle/>
          <a:p>
            <a:pPr>
              <a:defRPr sz="6000"/>
            </a:pPr>
            <a:r>
              <a:rPr b="1">
                <a:latin typeface="Avenir Next Regular"/>
                <a:ea typeface="Avenir Next Regular"/>
                <a:cs typeface="Avenir Next Regular"/>
                <a:sym typeface="Avenir Next Regular"/>
              </a:rPr>
              <a:t>Sommaire</a:t>
            </a:r>
            <a:r>
              <a:t> </a:t>
            </a:r>
          </a:p>
        </p:txBody>
      </p:sp>
      <p:sp>
        <p:nvSpPr>
          <p:cNvPr id="129" name="Biographie…"/>
          <p:cNvSpPr txBox="1"/>
          <p:nvPr>
            <p:ph type="body" idx="1"/>
          </p:nvPr>
        </p:nvSpPr>
        <p:spPr>
          <a:xfrm>
            <a:off x="1073150" y="3787710"/>
            <a:ext cx="22237700" cy="9372601"/>
          </a:xfrm>
          <a:prstGeom prst="rect">
            <a:avLst/>
          </a:prstGeom>
        </p:spPr>
        <p:txBody>
          <a:bodyPr/>
          <a:lstStyle/>
          <a:p>
            <a:pPr>
              <a:defRPr sz="5800">
                <a:solidFill>
                  <a:srgbClr val="000000"/>
                </a:solidFill>
                <a:latin typeface="Avenir Next Regular"/>
                <a:ea typeface="Avenir Next Regular"/>
                <a:cs typeface="Avenir Next Regular"/>
                <a:sym typeface="Avenir Next Regular"/>
              </a:defRPr>
            </a:pPr>
            <a:r>
              <a:t>Biographie</a:t>
            </a:r>
          </a:p>
          <a:p>
            <a:pPr>
              <a:defRPr sz="5800">
                <a:solidFill>
                  <a:srgbClr val="000000"/>
                </a:solidFill>
                <a:latin typeface="Avenir Next Regular"/>
                <a:ea typeface="Avenir Next Regular"/>
                <a:cs typeface="Avenir Next Regular"/>
                <a:sym typeface="Avenir Next Regular"/>
              </a:defRPr>
            </a:pPr>
          </a:p>
          <a:p>
            <a:pPr>
              <a:defRPr sz="5800">
                <a:solidFill>
                  <a:srgbClr val="000000"/>
                </a:solidFill>
                <a:latin typeface="Avenir Next Regular"/>
                <a:ea typeface="Avenir Next Regular"/>
                <a:cs typeface="Avenir Next Regular"/>
                <a:sym typeface="Avenir Next Regular"/>
              </a:defRPr>
            </a:pPr>
            <a:r>
              <a:t>Oeuvres</a:t>
            </a:r>
          </a:p>
        </p:txBody>
      </p:sp>
      <p:sp>
        <p:nvSpPr>
          <p:cNvPr id="130" name="La princesse de Montpensier…"/>
          <p:cNvSpPr txBox="1"/>
          <p:nvPr/>
        </p:nvSpPr>
        <p:spPr>
          <a:xfrm>
            <a:off x="1500746" y="8910179"/>
            <a:ext cx="8538846"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35000" indent="-635000">
              <a:buSzPct val="75000"/>
              <a:buFont typeface="Helvetica Neue"/>
              <a:buChar char="-"/>
              <a:defRPr i="1" sz="4700">
                <a:latin typeface="Helvetica Neue"/>
                <a:ea typeface="Helvetica Neue"/>
                <a:cs typeface="Helvetica Neue"/>
                <a:sym typeface="Helvetica Neue"/>
              </a:defRPr>
            </a:pPr>
            <a:r>
              <a:rPr>
                <a:latin typeface="Avenir Next Regular"/>
                <a:ea typeface="Avenir Next Regular"/>
                <a:cs typeface="Avenir Next Regular"/>
                <a:sym typeface="Avenir Next Regular"/>
              </a:rPr>
              <a:t>La princesse de Montpensier</a:t>
            </a:r>
            <a:endParaRPr>
              <a:latin typeface="Avenir Next Regular"/>
              <a:ea typeface="Avenir Next Regular"/>
              <a:cs typeface="Avenir Next Regular"/>
              <a:sym typeface="Avenir Next Regular"/>
            </a:endParaRPr>
          </a:p>
          <a:p>
            <a:pPr marL="635000" indent="-635000" algn="l">
              <a:buSzPct val="75000"/>
              <a:buFont typeface="Helvetica Neue"/>
              <a:buChar char="-"/>
              <a:defRPr i="1" sz="4700">
                <a:latin typeface="Helvetica Neue"/>
                <a:ea typeface="Helvetica Neue"/>
                <a:cs typeface="Helvetica Neue"/>
                <a:sym typeface="Helvetica Neue"/>
              </a:defRPr>
            </a:pPr>
            <a:r>
              <a:rPr>
                <a:latin typeface="Avenir Next Regular"/>
                <a:ea typeface="Avenir Next Regular"/>
                <a:cs typeface="Avenir Next Regular"/>
                <a:sym typeface="Avenir Next Regular"/>
              </a:rPr>
              <a:t>Zayde </a:t>
            </a:r>
            <a:endParaRPr>
              <a:latin typeface="Avenir Next Regular"/>
              <a:ea typeface="Avenir Next Regular"/>
              <a:cs typeface="Avenir Next Regular"/>
              <a:sym typeface="Avenir Next Regular"/>
            </a:endParaRPr>
          </a:p>
          <a:p>
            <a:pPr marL="635000" indent="-635000" algn="l">
              <a:buSzPct val="75000"/>
              <a:buFont typeface="Helvetica Neue"/>
              <a:buChar char="-"/>
              <a:defRPr i="1" sz="4700">
                <a:latin typeface="Helvetica Neue"/>
                <a:ea typeface="Helvetica Neue"/>
                <a:cs typeface="Helvetica Neue"/>
                <a:sym typeface="Helvetica Neue"/>
              </a:defRPr>
            </a:pPr>
            <a:r>
              <a:rPr>
                <a:latin typeface="Avenir Next Regular"/>
                <a:ea typeface="Avenir Next Regular"/>
                <a:cs typeface="Avenir Next Regular"/>
                <a:sym typeface="Avenir Next Regular"/>
              </a:rPr>
              <a:t>La princesse de Clèves </a:t>
            </a:r>
          </a:p>
        </p:txBody>
      </p:sp>
      <p:pic>
        <p:nvPicPr>
          <p:cNvPr id="131" name="Unknown-2.jpeg" descr="Unknown-2.jpeg"/>
          <p:cNvPicPr>
            <a:picLocks noChangeAspect="1"/>
          </p:cNvPicPr>
          <p:nvPr/>
        </p:nvPicPr>
        <p:blipFill>
          <a:blip r:embed="rId2">
            <a:extLst/>
          </a:blip>
          <a:stretch>
            <a:fillRect/>
          </a:stretch>
        </p:blipFill>
        <p:spPr>
          <a:xfrm>
            <a:off x="12784524" y="1026121"/>
            <a:ext cx="10115044" cy="11663758"/>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hueOff val="406571"/>
            <a:satOff val="3016"/>
            <a:lumOff val="8824"/>
          </a:schemeClr>
        </a:solidFill>
      </p:bgPr>
    </p:bg>
    <p:spTree>
      <p:nvGrpSpPr>
        <p:cNvPr id="1" name=""/>
        <p:cNvGrpSpPr/>
        <p:nvPr/>
      </p:nvGrpSpPr>
      <p:grpSpPr>
        <a:xfrm>
          <a:off x="0" y="0"/>
          <a:ext cx="0" cy="0"/>
          <a:chOff x="0" y="0"/>
          <a:chExt cx="0" cy="0"/>
        </a:xfrm>
      </p:grpSpPr>
      <p:sp>
        <p:nvSpPr>
          <p:cNvPr id="133" name="Biographie"/>
          <p:cNvSpPr txBox="1"/>
          <p:nvPr>
            <p:ph type="title"/>
          </p:nvPr>
        </p:nvSpPr>
        <p:spPr>
          <a:prstGeom prst="rect">
            <a:avLst/>
          </a:prstGeom>
        </p:spPr>
        <p:txBody>
          <a:bodyPr/>
          <a:lstStyle>
            <a:lvl1pPr>
              <a:defRPr b="1">
                <a:latin typeface="Avenir Next Regular"/>
                <a:ea typeface="Avenir Next Regular"/>
                <a:cs typeface="Avenir Next Regular"/>
                <a:sym typeface="Avenir Next Regular"/>
              </a:defRPr>
            </a:lvl1pPr>
          </a:lstStyle>
          <a:p>
            <a:pPr/>
            <a:r>
              <a:t>Biographie</a:t>
            </a:r>
          </a:p>
        </p:txBody>
      </p:sp>
      <p:sp>
        <p:nvSpPr>
          <p:cNvPr id="134" name="Madame de La Fayette de son vrai nom Marie-Madeleine Pioche de la Vergne, née le 18 mars 1634 et morte le 25 mai 1693 à Paris, est une femme de lettre appartenant au mouvement littéraire du XVIIè siècle « les Précieuses ».…"/>
          <p:cNvSpPr txBox="1"/>
          <p:nvPr>
            <p:ph type="body" idx="1"/>
          </p:nvPr>
        </p:nvSpPr>
        <p:spPr>
          <a:xfrm>
            <a:off x="408066" y="2792444"/>
            <a:ext cx="23567868" cy="10564846"/>
          </a:xfrm>
          <a:prstGeom prst="rect">
            <a:avLst/>
          </a:prstGeom>
        </p:spPr>
        <p:txBody>
          <a:bodyPr/>
          <a:lstStyle/>
          <a:p>
            <a:pPr>
              <a:defRPr sz="4200">
                <a:solidFill>
                  <a:srgbClr val="000000"/>
                </a:solidFill>
                <a:latin typeface="Avenir Next Regular"/>
                <a:ea typeface="Avenir Next Regular"/>
                <a:cs typeface="Avenir Next Regular"/>
                <a:sym typeface="Avenir Next Regular"/>
              </a:defRPr>
            </a:pPr>
            <a:r>
              <a:t>Madame de La Fayette de son vrai nom Marie-Madeleine Pioche de la Vergne, née le 18 mars 1634 et morte le 25 mai 1693 à Paris, est une femme de lettre appartenant au mouvement littéraire du XVIIè siècle </a:t>
            </a:r>
            <a:r>
              <a:rPr>
                <a:latin typeface="Avenir Next Demi Bold"/>
                <a:ea typeface="Avenir Next Demi Bold"/>
                <a:cs typeface="Avenir Next Demi Bold"/>
                <a:sym typeface="Avenir Next Demi Bold"/>
              </a:rPr>
              <a:t>« les Précieuses »</a:t>
            </a:r>
            <a:r>
              <a:t>.</a:t>
            </a:r>
          </a:p>
          <a:p>
            <a:pPr>
              <a:defRPr sz="4200">
                <a:solidFill>
                  <a:srgbClr val="000000"/>
                </a:solidFill>
                <a:latin typeface="Avenir Next Regular"/>
                <a:ea typeface="Avenir Next Regular"/>
                <a:cs typeface="Avenir Next Regular"/>
                <a:sym typeface="Avenir Next Regular"/>
              </a:defRPr>
            </a:pPr>
            <a:r>
              <a:t>En 1650, elle devient demoiselle d’honneur de la reine Anne d’Autriche, puis en 1655 épouse le comte François de La Fayette.</a:t>
            </a:r>
          </a:p>
          <a:p>
            <a:pPr>
              <a:defRPr sz="4200">
                <a:solidFill>
                  <a:srgbClr val="000000"/>
                </a:solidFill>
                <a:latin typeface="Avenir Next Regular"/>
                <a:ea typeface="Avenir Next Regular"/>
                <a:cs typeface="Avenir Next Regular"/>
                <a:sym typeface="Avenir Next Regular"/>
              </a:defRPr>
            </a:pPr>
            <a:r>
              <a:t>En 1662, elle fait publier anonymement son premier roman La Princesse de Montpensier, puis vient en 1669, la publication de sa seconde oeuvre: Zaïde. Enfin, sa dernière et plus célèbre oeuvre, La Princesse de Clèves, est publiée en 1678.</a:t>
            </a:r>
          </a:p>
          <a:p>
            <a:pPr>
              <a:defRPr sz="4200">
                <a:solidFill>
                  <a:srgbClr val="000000"/>
                </a:solidFill>
                <a:latin typeface="Avenir Next Regular"/>
                <a:ea typeface="Avenir Next Regular"/>
                <a:cs typeface="Avenir Next Regular"/>
                <a:sym typeface="Avenir Next Regular"/>
              </a:defRPr>
            </a:pPr>
            <a:r>
              <a:t>En 1683, après la mort de son mari, elle décide de se retirer de la vie mondaine avant de mourir à Paris 10 ans plus tard : le 25 mai 1693.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solidFill>
      </p:bgPr>
    </p:bg>
    <p:spTree>
      <p:nvGrpSpPr>
        <p:cNvPr id="1" name=""/>
        <p:cNvGrpSpPr/>
        <p:nvPr/>
      </p:nvGrpSpPr>
      <p:grpSpPr>
        <a:xfrm>
          <a:off x="0" y="0"/>
          <a:ext cx="0" cy="0"/>
          <a:chOff x="0" y="0"/>
          <a:chExt cx="0" cy="0"/>
        </a:xfrm>
      </p:grpSpPr>
      <p:sp>
        <p:nvSpPr>
          <p:cNvPr id="136" name="La Princesse de Montpensier"/>
          <p:cNvSpPr txBox="1"/>
          <p:nvPr>
            <p:ph type="title"/>
          </p:nvPr>
        </p:nvSpPr>
        <p:spPr>
          <a:prstGeom prst="rect">
            <a:avLst/>
          </a:prstGeom>
        </p:spPr>
        <p:txBody>
          <a:bodyPr/>
          <a:lstStyle>
            <a:lvl1pPr>
              <a:defRPr b="1" i="1" sz="5300">
                <a:latin typeface="Avenir Next Regular"/>
                <a:ea typeface="Avenir Next Regular"/>
                <a:cs typeface="Avenir Next Regular"/>
                <a:sym typeface="Avenir Next Regular"/>
              </a:defRPr>
            </a:lvl1pPr>
          </a:lstStyle>
          <a:p>
            <a:pPr/>
            <a:r>
              <a:t>La Princesse de Montpensier</a:t>
            </a:r>
          </a:p>
        </p:txBody>
      </p:sp>
      <p:sp>
        <p:nvSpPr>
          <p:cNvPr id="137" name="Première oeuvre de Madame de La Fayette, publiée anonymement en 1662, la Princesse de Montpensier raconte l’histoire d’un triangle amoureux entre Mademoiselle de Mézière qui est secrètement amoureuse du Duc de Guise mais qui est promise au Duc François d"/>
          <p:cNvSpPr txBox="1"/>
          <p:nvPr>
            <p:ph type="body" sz="half" idx="1"/>
          </p:nvPr>
        </p:nvSpPr>
        <p:spPr>
          <a:xfrm>
            <a:off x="1183016" y="3136900"/>
            <a:ext cx="8828352" cy="9372600"/>
          </a:xfrm>
          <a:prstGeom prst="rect">
            <a:avLst/>
          </a:prstGeom>
        </p:spPr>
        <p:txBody>
          <a:bodyPr/>
          <a:lstStyle/>
          <a:p>
            <a:pPr>
              <a:defRPr sz="4400">
                <a:solidFill>
                  <a:srgbClr val="000000"/>
                </a:solidFill>
                <a:latin typeface="Avenir Next Regular"/>
                <a:ea typeface="Avenir Next Regular"/>
                <a:cs typeface="Avenir Next Regular"/>
                <a:sym typeface="Avenir Next Regular"/>
              </a:defRPr>
            </a:pPr>
            <a:r>
              <a:t>Première oeuvre de Madame de La Fayette, publiée anonymement en 1662, </a:t>
            </a:r>
            <a:r>
              <a:rPr i="1"/>
              <a:t>la Princesse de Montpensier</a:t>
            </a:r>
            <a:r>
              <a:t> raconte l’histoire d’un triangle amoureux entre Mademoiselle de Mézière qui est secrètement amoureuse du Duc de Guise mais qui est promise au Duc François de Bourbon aussi appelé le Prince de Montpensier.</a:t>
            </a:r>
          </a:p>
        </p:txBody>
      </p:sp>
      <p:pic>
        <p:nvPicPr>
          <p:cNvPr id="138" name="Unknown.jpeg" descr="Unknown.jpeg"/>
          <p:cNvPicPr>
            <a:picLocks noChangeAspect="1"/>
          </p:cNvPicPr>
          <p:nvPr/>
        </p:nvPicPr>
        <p:blipFill>
          <a:blip r:embed="rId2">
            <a:extLst/>
          </a:blip>
          <a:stretch>
            <a:fillRect/>
          </a:stretch>
        </p:blipFill>
        <p:spPr>
          <a:xfrm>
            <a:off x="14562824" y="859834"/>
            <a:ext cx="7450354" cy="11996332"/>
          </a:xfrm>
          <a:prstGeom prst="rect">
            <a:avLst/>
          </a:prstGeom>
          <a:ln w="50800">
            <a:solidFill>
              <a:srgbClr val="000000"/>
            </a:solidFill>
            <a:miter lim="400000"/>
          </a:ln>
          <a:effectLst>
            <a:outerShdw sx="100000" sy="100000" kx="0" ky="0" algn="b" rotWithShape="0" blurRad="50800" dist="63500" dir="2700000">
              <a:srgbClr val="000000">
                <a:alpha val="50000"/>
              </a:srgbClr>
            </a:outerShdw>
          </a:effectLst>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140" name="Zayde/Zaïde"/>
          <p:cNvSpPr txBox="1"/>
          <p:nvPr>
            <p:ph type="title"/>
          </p:nvPr>
        </p:nvSpPr>
        <p:spPr>
          <a:prstGeom prst="rect">
            <a:avLst/>
          </a:prstGeom>
        </p:spPr>
        <p:txBody>
          <a:bodyPr/>
          <a:lstStyle>
            <a:lvl1pPr>
              <a:defRPr b="1" i="1">
                <a:latin typeface="Avenir Next Regular"/>
                <a:ea typeface="Avenir Next Regular"/>
                <a:cs typeface="Avenir Next Regular"/>
                <a:sym typeface="Avenir Next Regular"/>
              </a:defRPr>
            </a:lvl1pPr>
          </a:lstStyle>
          <a:p>
            <a:pPr/>
            <a:r>
              <a:t>Zayde/Zaïde</a:t>
            </a:r>
          </a:p>
        </p:txBody>
      </p:sp>
      <p:sp>
        <p:nvSpPr>
          <p:cNvPr id="141" name="Publiée en 1669, Zaïde est le second roman de Madame de La Fayette. Afin de garder son anonymat l’oeuvre est éditée sous la signature de Jean Regnault de Segrais, homme de lettre et ami de Madame de La Fayette.…"/>
          <p:cNvSpPr txBox="1"/>
          <p:nvPr>
            <p:ph type="body" sz="half" idx="1"/>
          </p:nvPr>
        </p:nvSpPr>
        <p:spPr>
          <a:xfrm>
            <a:off x="1066800" y="3640734"/>
            <a:ext cx="13151258" cy="8364932"/>
          </a:xfrm>
          <a:prstGeom prst="rect">
            <a:avLst/>
          </a:prstGeom>
        </p:spPr>
        <p:txBody>
          <a:bodyPr/>
          <a:lstStyle/>
          <a:p>
            <a:pPr>
              <a:defRPr sz="3800">
                <a:solidFill>
                  <a:srgbClr val="000000"/>
                </a:solidFill>
                <a:latin typeface="Avenir Next Regular"/>
                <a:ea typeface="Avenir Next Regular"/>
                <a:cs typeface="Avenir Next Regular"/>
                <a:sym typeface="Avenir Next Regular"/>
              </a:defRPr>
            </a:pPr>
            <a:r>
              <a:t>Publiée en 1669, </a:t>
            </a:r>
            <a:r>
              <a:rPr i="1"/>
              <a:t>Zaïde</a:t>
            </a:r>
            <a:r>
              <a:t> est le second roman de Madame de La Fayette. Afin de garder son anonymat l’oeuvre est éditée sous la signature de Jean Regnault de Segrais, homme de lettre et ami de Madame de La Fayette.</a:t>
            </a:r>
          </a:p>
          <a:p>
            <a:pPr>
              <a:defRPr sz="3800">
                <a:solidFill>
                  <a:srgbClr val="000000"/>
                </a:solidFill>
                <a:latin typeface="Avenir Next Regular"/>
                <a:ea typeface="Avenir Next Regular"/>
                <a:cs typeface="Avenir Next Regular"/>
                <a:sym typeface="Avenir Next Regular"/>
              </a:defRPr>
            </a:pPr>
            <a:r>
              <a:t>Le roman se déroule en Espagne au Xè siècle et conte l’histoire d’amour du fils du comte de Castille, Consalve et Zaïde, fille d’un prince musulman qui est recueillit par la famille de Castille à la suite d’un naufrage.</a:t>
            </a:r>
          </a:p>
          <a:p>
            <a:pPr>
              <a:defRPr sz="3800">
                <a:solidFill>
                  <a:srgbClr val="000000"/>
                </a:solidFill>
                <a:latin typeface="Avenir Next Regular"/>
                <a:ea typeface="Avenir Next Regular"/>
                <a:cs typeface="Avenir Next Regular"/>
                <a:sym typeface="Avenir Next Regular"/>
              </a:defRPr>
            </a:pPr>
            <a:r>
              <a:t>Le livre connaît un succès rapide et durable contrairement à </a:t>
            </a:r>
            <a:r>
              <a:rPr i="1"/>
              <a:t>La Princesse de Montpensier.</a:t>
            </a:r>
          </a:p>
        </p:txBody>
      </p:sp>
      <p:pic>
        <p:nvPicPr>
          <p:cNvPr id="142" name="Capture d’écran 2021-01-27 à 17.11.43.png" descr="Capture d’écran 2021-01-27 à 17.11.43.png"/>
          <p:cNvPicPr>
            <a:picLocks noChangeAspect="1"/>
          </p:cNvPicPr>
          <p:nvPr/>
        </p:nvPicPr>
        <p:blipFill>
          <a:blip r:embed="rId2">
            <a:extLst/>
          </a:blip>
          <a:stretch>
            <a:fillRect/>
          </a:stretch>
        </p:blipFill>
        <p:spPr>
          <a:xfrm>
            <a:off x="14984169" y="667804"/>
            <a:ext cx="7125042" cy="12380392"/>
          </a:xfrm>
          <a:prstGeom prst="rect">
            <a:avLst/>
          </a:prstGeom>
          <a:ln w="50800">
            <a:solidFill>
              <a:srgbClr val="000000"/>
            </a:solidFill>
            <a:miter lim="400000"/>
          </a:ln>
          <a:effectLst>
            <a:outerShdw sx="100000" sy="100000" kx="0" ky="0" algn="b" rotWithShape="0" blurRad="50800" dist="63500" dir="2700000">
              <a:srgbClr val="000000">
                <a:alpha val="50000"/>
              </a:srgbClr>
            </a:outerShdw>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144" name="La Princesse de Clèves"/>
          <p:cNvSpPr txBox="1"/>
          <p:nvPr>
            <p:ph type="title"/>
          </p:nvPr>
        </p:nvSpPr>
        <p:spPr>
          <a:prstGeom prst="rect">
            <a:avLst/>
          </a:prstGeom>
        </p:spPr>
        <p:txBody>
          <a:bodyPr/>
          <a:lstStyle>
            <a:lvl1pPr>
              <a:defRPr b="1">
                <a:latin typeface="Avenir Next Regular"/>
                <a:ea typeface="Avenir Next Regular"/>
                <a:cs typeface="Avenir Next Regular"/>
                <a:sym typeface="Avenir Next Regular"/>
              </a:defRPr>
            </a:lvl1pPr>
          </a:lstStyle>
          <a:p>
            <a:pPr/>
            <a:r>
              <a:t>La Princesse de Clèves</a:t>
            </a:r>
          </a:p>
        </p:txBody>
      </p:sp>
      <p:sp>
        <p:nvSpPr>
          <p:cNvPr id="145" name="Le plus grand succès de Madame de La Fayette reste La Princesse de Clèves. Encore aujourd’hui, ce roman est considéré comme le premier récit d’analyse psychologique et entre en 2014 dans La Pléiade en tant qu’oeuvre complète.…"/>
          <p:cNvSpPr txBox="1"/>
          <p:nvPr>
            <p:ph type="body" sz="half" idx="1"/>
          </p:nvPr>
        </p:nvSpPr>
        <p:spPr>
          <a:prstGeom prst="rect">
            <a:avLst/>
          </a:prstGeom>
        </p:spPr>
        <p:txBody>
          <a:bodyPr/>
          <a:lstStyle/>
          <a:p>
            <a:pPr marL="452627" indent="-452627" defTabSz="817244">
              <a:spcBef>
                <a:spcPts val="4100"/>
              </a:spcBef>
              <a:defRPr sz="3564">
                <a:solidFill>
                  <a:srgbClr val="000000"/>
                </a:solidFill>
                <a:latin typeface="Avenir Next Regular"/>
                <a:ea typeface="Avenir Next Regular"/>
                <a:cs typeface="Avenir Next Regular"/>
                <a:sym typeface="Avenir Next Regular"/>
              </a:defRPr>
            </a:pPr>
            <a:r>
              <a:t>Le plus grand succès de Madame de La Fayette reste </a:t>
            </a:r>
            <a:r>
              <a:rPr i="1"/>
              <a:t>La Princesse de Clèves. </a:t>
            </a:r>
            <a:r>
              <a:t>Encore aujourd’hui, ce roman est considéré comme le premier récit d’analyse psychologique et entre en 2014 dans La Pléiade en tant qu’oeuvre complète.</a:t>
            </a:r>
          </a:p>
          <a:p>
            <a:pPr marL="452627" indent="-452627" defTabSz="817244">
              <a:spcBef>
                <a:spcPts val="4100"/>
              </a:spcBef>
              <a:defRPr sz="3564">
                <a:solidFill>
                  <a:srgbClr val="000000"/>
                </a:solidFill>
                <a:latin typeface="Avenir Next Regular"/>
                <a:ea typeface="Avenir Next Regular"/>
                <a:cs typeface="Avenir Next Regular"/>
                <a:sym typeface="Avenir Next Regular"/>
              </a:defRPr>
            </a:pPr>
            <a:r>
              <a:t>La Princesse de Clèves met en scène, à la cour du roi Henri II, un trio tragique : le duc de Nemours amoureux de Mlle Chartres, plus tard appelée la princesse de Clèves, une jeune femme d’une grande beauté qui l’aime en retour mais qui est malheureusement déjà l’épouse du prince de Clèves, qui lui, l’aime éperdument.</a:t>
            </a:r>
          </a:p>
        </p:txBody>
      </p:sp>
      <p:pic>
        <p:nvPicPr>
          <p:cNvPr id="146" name="jpg_photo-28876-17802-p1170594.jpg" descr="jpg_photo-28876-17802-p1170594.jpg"/>
          <p:cNvPicPr>
            <a:picLocks noChangeAspect="1"/>
          </p:cNvPicPr>
          <p:nvPr/>
        </p:nvPicPr>
        <p:blipFill>
          <a:blip r:embed="rId2">
            <a:extLst/>
          </a:blip>
          <a:stretch>
            <a:fillRect/>
          </a:stretch>
        </p:blipFill>
        <p:spPr>
          <a:xfrm>
            <a:off x="12058933" y="1491367"/>
            <a:ext cx="5405913" cy="8238404"/>
          </a:xfrm>
          <a:prstGeom prst="rect">
            <a:avLst/>
          </a:prstGeom>
          <a:ln w="50800">
            <a:solidFill>
              <a:srgbClr val="000000"/>
            </a:solidFill>
            <a:miter lim="400000"/>
          </a:ln>
        </p:spPr>
      </p:pic>
      <p:pic>
        <p:nvPicPr>
          <p:cNvPr id="147" name="photo-28876-17804-p1170596-2.jpg" descr="photo-28876-17804-p1170596-2.jpg"/>
          <p:cNvPicPr>
            <a:picLocks noChangeAspect="1"/>
          </p:cNvPicPr>
          <p:nvPr/>
        </p:nvPicPr>
        <p:blipFill>
          <a:blip r:embed="rId3">
            <a:extLst/>
          </a:blip>
          <a:stretch>
            <a:fillRect/>
          </a:stretch>
        </p:blipFill>
        <p:spPr>
          <a:xfrm>
            <a:off x="17960410" y="1491367"/>
            <a:ext cx="6279271" cy="8238404"/>
          </a:xfrm>
          <a:prstGeom prst="rect">
            <a:avLst/>
          </a:prstGeom>
          <a:ln w="50800">
            <a:solidFill>
              <a:srgbClr val="000000"/>
            </a:solidFill>
            <a:miter lim="400000"/>
          </a:ln>
        </p:spPr>
      </p:pic>
      <p:sp>
        <p:nvSpPr>
          <p:cNvPr id="148" name="Édition originale de La Princesse de Clèves"/>
          <p:cNvSpPr txBox="1"/>
          <p:nvPr/>
        </p:nvSpPr>
        <p:spPr>
          <a:xfrm>
            <a:off x="15713642" y="10088936"/>
            <a:ext cx="4011268" cy="1500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i="1" sz="3000">
                <a:latin typeface="Helvetica Neue"/>
                <a:ea typeface="Helvetica Neue"/>
                <a:cs typeface="Helvetica Neue"/>
                <a:sym typeface="Helvetica Neue"/>
              </a:defRPr>
            </a:lvl1pPr>
          </a:lstStyle>
          <a:p>
            <a:pPr/>
            <a:r>
              <a:t>Édition originale de La Princesse de Clèves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hueOff val="-101409"/>
            <a:satOff val="-1395"/>
            <a:lumOff val="13614"/>
          </a:schemeClr>
        </a:solidFill>
      </p:bgPr>
    </p:bg>
    <p:spTree>
      <p:nvGrpSpPr>
        <p:cNvPr id="1" name=""/>
        <p:cNvGrpSpPr/>
        <p:nvPr/>
      </p:nvGrpSpPr>
      <p:grpSpPr>
        <a:xfrm>
          <a:off x="0" y="0"/>
          <a:ext cx="0" cy="0"/>
          <a:chOff x="0" y="0"/>
          <a:chExt cx="0" cy="0"/>
        </a:xfrm>
      </p:grpSpPr>
      <p:pic>
        <p:nvPicPr>
          <p:cNvPr id="150" name="princesse de cleves - rencontre mari.JPG" descr="princesse de cleves - rencontre mari.JPG"/>
          <p:cNvPicPr>
            <a:picLocks noChangeAspect="1"/>
          </p:cNvPicPr>
          <p:nvPr>
            <p:ph type="pic" idx="21"/>
          </p:nvPr>
        </p:nvPicPr>
        <p:blipFill>
          <a:blip r:embed="rId2">
            <a:extLst/>
          </a:blip>
          <a:srcRect l="0" t="0" r="0" b="0"/>
          <a:stretch>
            <a:fillRect/>
          </a:stretch>
        </p:blipFill>
        <p:spPr>
          <a:xfrm>
            <a:off x="15923863" y="8277348"/>
            <a:ext cx="7030113" cy="4416353"/>
          </a:xfrm>
          <a:prstGeom prst="rect">
            <a:avLst/>
          </a:prstGeom>
          <a:ln w="50800">
            <a:solidFill>
              <a:srgbClr val="000000"/>
            </a:solidFill>
          </a:ln>
        </p:spPr>
      </p:pic>
      <p:pic>
        <p:nvPicPr>
          <p:cNvPr id="151" name="la-princesse-de-cleves.jpg" descr="la-princesse-de-cleves.jpg"/>
          <p:cNvPicPr>
            <a:picLocks noChangeAspect="1"/>
          </p:cNvPicPr>
          <p:nvPr>
            <p:ph type="pic" idx="22"/>
          </p:nvPr>
        </p:nvPicPr>
        <p:blipFill>
          <a:blip r:embed="rId3">
            <a:extLst/>
          </a:blip>
          <a:srcRect l="0" t="0" r="0" b="0"/>
          <a:stretch>
            <a:fillRect/>
          </a:stretch>
        </p:blipFill>
        <p:spPr>
          <a:xfrm>
            <a:off x="15898503" y="3250329"/>
            <a:ext cx="3356123" cy="4548837"/>
          </a:xfrm>
          <a:prstGeom prst="rect">
            <a:avLst/>
          </a:prstGeom>
          <a:ln w="50800">
            <a:solidFill>
              <a:srgbClr val="000000"/>
            </a:solidFill>
          </a:ln>
        </p:spPr>
      </p:pic>
      <p:pic>
        <p:nvPicPr>
          <p:cNvPr id="152" name="princesse.jpg.webp" descr="princesse.jpg.webp"/>
          <p:cNvPicPr>
            <a:picLocks noChangeAspect="1"/>
          </p:cNvPicPr>
          <p:nvPr>
            <p:ph type="pic" idx="23"/>
          </p:nvPr>
        </p:nvPicPr>
        <p:blipFill>
          <a:blip r:embed="rId4">
            <a:extLst/>
          </a:blip>
          <a:srcRect l="5619" t="0" r="11352" b="0"/>
          <a:stretch>
            <a:fillRect/>
          </a:stretch>
        </p:blipFill>
        <p:spPr>
          <a:xfrm>
            <a:off x="8038564" y="3566862"/>
            <a:ext cx="6331606" cy="4289530"/>
          </a:xfrm>
          <a:prstGeom prst="rect">
            <a:avLst/>
          </a:prstGeom>
          <a:ln w="50800">
            <a:solidFill>
              <a:srgbClr val="000000"/>
            </a:solidFill>
          </a:ln>
        </p:spPr>
      </p:pic>
      <p:sp>
        <p:nvSpPr>
          <p:cNvPr id="153" name="La princesse de Clèves : l’oeuvre qui inspire sur plusieurs décennies"/>
          <p:cNvSpPr txBox="1"/>
          <p:nvPr>
            <p:ph type="body" sz="quarter" idx="1"/>
          </p:nvPr>
        </p:nvSpPr>
        <p:spPr>
          <a:xfrm>
            <a:off x="1029178" y="694265"/>
            <a:ext cx="14579601" cy="1663701"/>
          </a:xfrm>
          <a:prstGeom prst="rect">
            <a:avLst/>
          </a:prstGeom>
        </p:spPr>
        <p:txBody>
          <a:bodyPr/>
          <a:lstStyle>
            <a:lvl1pPr defTabSz="610870">
              <a:defRPr b="1" sz="5106">
                <a:solidFill>
                  <a:srgbClr val="000000"/>
                </a:solidFill>
              </a:defRPr>
            </a:lvl1pPr>
          </a:lstStyle>
          <a:p>
            <a:pPr/>
            <a:r>
              <a:t>La princesse de Clèves : l’oeuvre qui inspire sur plusieurs décennies </a:t>
            </a:r>
          </a:p>
        </p:txBody>
      </p:sp>
      <p:sp>
        <p:nvSpPr>
          <p:cNvPr id="154" name="Marina Vlady et Jean-François Poron dans…"/>
          <p:cNvSpPr txBox="1"/>
          <p:nvPr/>
        </p:nvSpPr>
        <p:spPr>
          <a:xfrm>
            <a:off x="7010961" y="8212366"/>
            <a:ext cx="8412231"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3000">
                <a:latin typeface="Avenir Next Demi Bold"/>
                <a:ea typeface="Avenir Next Demi Bold"/>
                <a:cs typeface="Avenir Next Demi Bold"/>
                <a:sym typeface="Avenir Next Demi Bold"/>
              </a:defRPr>
            </a:pPr>
            <a:r>
              <a:t>Marina Vlady et Jean-François Poron dans </a:t>
            </a:r>
          </a:p>
          <a:p>
            <a:pPr>
              <a:defRPr i="1" sz="3000">
                <a:latin typeface="Avenir Next Demi Bold"/>
                <a:ea typeface="Avenir Next Demi Bold"/>
                <a:cs typeface="Avenir Next Demi Bold"/>
                <a:sym typeface="Avenir Next Demi Bold"/>
              </a:defRPr>
            </a:pPr>
            <a:r>
              <a:t>La princesse de Clèves, film de J. Delannoy </a:t>
            </a:r>
          </a:p>
          <a:p>
            <a:pPr>
              <a:defRPr i="1" sz="3000">
                <a:latin typeface="Avenir Next Demi Bold"/>
                <a:ea typeface="Avenir Next Demi Bold"/>
                <a:cs typeface="Avenir Next Demi Bold"/>
                <a:sym typeface="Avenir Next Demi Bold"/>
              </a:defRPr>
            </a:pPr>
            <a:r>
              <a:t>(1961)</a:t>
            </a:r>
          </a:p>
        </p:txBody>
      </p:sp>
      <p:pic>
        <p:nvPicPr>
          <p:cNvPr id="155" name="princesse-de-cleves-aveu.jpg" descr="princesse-de-cleves-aveu.jpg"/>
          <p:cNvPicPr>
            <a:picLocks noChangeAspect="1"/>
          </p:cNvPicPr>
          <p:nvPr/>
        </p:nvPicPr>
        <p:blipFill>
          <a:blip r:embed="rId5">
            <a:extLst/>
          </a:blip>
          <a:stretch>
            <a:fillRect/>
          </a:stretch>
        </p:blipFill>
        <p:spPr>
          <a:xfrm>
            <a:off x="1457711" y="3187496"/>
            <a:ext cx="5052579" cy="7293800"/>
          </a:xfrm>
          <a:prstGeom prst="rect">
            <a:avLst/>
          </a:prstGeom>
          <a:ln w="50800">
            <a:solidFill>
              <a:srgbClr val="000000"/>
            </a:solidFill>
            <a:miter lim="400000"/>
          </a:ln>
        </p:spPr>
      </p:pic>
      <p:sp>
        <p:nvSpPr>
          <p:cNvPr id="156" name="L’aveu de la Princesse de Clèves…"/>
          <p:cNvSpPr txBox="1"/>
          <p:nvPr/>
        </p:nvSpPr>
        <p:spPr>
          <a:xfrm>
            <a:off x="-12557" y="10694523"/>
            <a:ext cx="8182395"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100">
                <a:latin typeface="Avenir Next Demi Bold"/>
                <a:ea typeface="Avenir Next Demi Bold"/>
                <a:cs typeface="Avenir Next Demi Bold"/>
                <a:sym typeface="Avenir Next Demi Bold"/>
              </a:defRPr>
            </a:pPr>
            <a:r>
              <a:t>L’aveu de la Princesse de Clèves</a:t>
            </a:r>
          </a:p>
          <a:p>
            <a:pPr>
              <a:defRPr i="1" sz="3100">
                <a:latin typeface="Avenir Next Demi Bold"/>
                <a:ea typeface="Avenir Next Demi Bold"/>
                <a:cs typeface="Avenir Next Demi Bold"/>
                <a:sym typeface="Avenir Next Demi Bold"/>
              </a:defRPr>
            </a:pPr>
            <a:r>
              <a:t>Illustration de Pierre Gustave Eugène (1863) </a:t>
            </a:r>
          </a:p>
        </p:txBody>
      </p:sp>
      <p:sp>
        <p:nvSpPr>
          <p:cNvPr id="157" name="Adaptation de la Princesse de Clèves en bande dessinée par Claire Bouilhac et Catel Muller, qui offre une interprétation féministe très moderne.…"/>
          <p:cNvSpPr txBox="1"/>
          <p:nvPr/>
        </p:nvSpPr>
        <p:spPr>
          <a:xfrm>
            <a:off x="19446730" y="3223819"/>
            <a:ext cx="4936878" cy="374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sz="3000">
                <a:latin typeface="Avenir Next Demi Bold"/>
                <a:ea typeface="Avenir Next Demi Bold"/>
                <a:cs typeface="Avenir Next Demi Bold"/>
                <a:sym typeface="Avenir Next Demi Bold"/>
              </a:defRPr>
            </a:pPr>
            <a:r>
              <a:t>Adaptation de la Princesse de Clèves en bande dessinée par Claire Bouilhac et Catel Muller, qui offre une interprétation féministe très moderne.</a:t>
            </a:r>
          </a:p>
          <a:p>
            <a:pPr algn="l">
              <a:defRPr i="1" sz="3000">
                <a:latin typeface="Avenir Next Demi Bold"/>
                <a:ea typeface="Avenir Next Demi Bold"/>
                <a:cs typeface="Avenir Next Demi Bold"/>
                <a:sym typeface="Avenir Next Demi Bold"/>
              </a:defRPr>
            </a:pPr>
            <a:r>
              <a:t>(2019)</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298293"/>
            <a:satOff val="11596"/>
            <a:lumOff val="17655"/>
          </a:schemeClr>
        </a:solidFill>
      </p:bgPr>
    </p:bg>
    <p:spTree>
      <p:nvGrpSpPr>
        <p:cNvPr id="1" name=""/>
        <p:cNvGrpSpPr/>
        <p:nvPr/>
      </p:nvGrpSpPr>
      <p:grpSpPr>
        <a:xfrm>
          <a:off x="0" y="0"/>
          <a:ext cx="0" cy="0"/>
          <a:chOff x="0" y="0"/>
          <a:chExt cx="0" cy="0"/>
        </a:xfrm>
      </p:grpSpPr>
      <p:sp>
        <p:nvSpPr>
          <p:cNvPr id="159" name="« Si vous jugez sur les apparences, vous serez souvent trompée : ce qui paraît n'est presque jamais la vérité. »"/>
          <p:cNvSpPr txBox="1"/>
          <p:nvPr>
            <p:ph type="body" idx="22"/>
          </p:nvPr>
        </p:nvSpPr>
        <p:spPr>
          <a:xfrm>
            <a:off x="2387600" y="5518150"/>
            <a:ext cx="19621500" cy="2032001"/>
          </a:xfrm>
          <a:prstGeom prst="rect">
            <a:avLst/>
          </a:prstGeom>
        </p:spPr>
        <p:txBody>
          <a:bodyPr/>
          <a:lstStyle>
            <a:lvl1pPr>
              <a:defRPr>
                <a:solidFill>
                  <a:srgbClr val="000000"/>
                </a:solidFill>
                <a:latin typeface="Avenir Next Regular"/>
                <a:ea typeface="Avenir Next Regular"/>
                <a:cs typeface="Avenir Next Regular"/>
                <a:sym typeface="Avenir Next Regular"/>
              </a:defRPr>
            </a:lvl1pPr>
          </a:lstStyle>
          <a:p>
            <a:pPr/>
            <a:r>
              <a:t>« Si vous jugez sur les apparences, vous serez souvent trompée : ce qui paraît n'est presque jamais la vérité. »</a:t>
            </a:r>
          </a:p>
        </p:txBody>
      </p:sp>
      <p:sp>
        <p:nvSpPr>
          <p:cNvPr id="160" name="Madame de La Fayette, 1678 (La Princesse de Clèves)"/>
          <p:cNvSpPr txBox="1"/>
          <p:nvPr/>
        </p:nvSpPr>
        <p:spPr>
          <a:xfrm>
            <a:off x="8674506" y="8610600"/>
            <a:ext cx="7047688" cy="134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96956" indent="-496956" defTabSz="647700">
              <a:spcBef>
                <a:spcPts val="3400"/>
              </a:spcBef>
              <a:buSzPct val="75000"/>
              <a:buFont typeface="Helvetica Neue"/>
              <a:buChar char="-"/>
              <a:defRPr sz="3600">
                <a:latin typeface="Avenir Next Demi Bold"/>
                <a:ea typeface="Avenir Next Demi Bold"/>
                <a:cs typeface="Avenir Next Demi Bold"/>
                <a:sym typeface="Avenir Next Demi Bold"/>
              </a:defRPr>
            </a:lvl1pPr>
          </a:lstStyle>
          <a:p>
            <a:pPr/>
            <a:r>
              <a:t>Madame de La Fayette, 1678 (La Princesse de Clèves)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