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41283BB-458E-40D7-A2C5-E96890F234F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17D014D-A6AB-4F77-8C94-332518245AD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1342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83BB-458E-40D7-A2C5-E96890F234F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014D-A6AB-4F77-8C94-332518245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7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83BB-458E-40D7-A2C5-E96890F234F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014D-A6AB-4F77-8C94-332518245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20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83BB-458E-40D7-A2C5-E96890F234F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014D-A6AB-4F77-8C94-332518245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7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83BB-458E-40D7-A2C5-E96890F234F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014D-A6AB-4F77-8C94-332518245AD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857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83BB-458E-40D7-A2C5-E96890F234F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014D-A6AB-4F77-8C94-332518245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83BB-458E-40D7-A2C5-E96890F234F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014D-A6AB-4F77-8C94-332518245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2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83BB-458E-40D7-A2C5-E96890F234F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014D-A6AB-4F77-8C94-332518245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97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83BB-458E-40D7-A2C5-E96890F234F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014D-A6AB-4F77-8C94-332518245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70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83BB-458E-40D7-A2C5-E96890F234F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014D-A6AB-4F77-8C94-332518245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22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83BB-458E-40D7-A2C5-E96890F234F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D014D-A6AB-4F77-8C94-332518245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08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41283BB-458E-40D7-A2C5-E96890F234F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17D014D-A6AB-4F77-8C94-332518245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47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60787-E99D-4880-ABA3-A37EF8AE2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831" y="1736414"/>
            <a:ext cx="9418320" cy="193169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Madeleine De Scudéry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147967-8082-4626-B3F2-52F6B812F3DE}"/>
              </a:ext>
            </a:extLst>
          </p:cNvPr>
          <p:cNvSpPr txBox="1"/>
          <p:nvPr/>
        </p:nvSpPr>
        <p:spPr>
          <a:xfrm>
            <a:off x="2865225" y="4487917"/>
            <a:ext cx="612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La Préciosité</a:t>
            </a:r>
          </a:p>
        </p:txBody>
      </p:sp>
    </p:spTree>
    <p:extLst>
      <p:ext uri="{BB962C8B-B14F-4D97-AF65-F5344CB8AC3E}">
        <p14:creationId xmlns:p14="http://schemas.microsoft.com/office/powerpoint/2010/main" val="20793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848B1-9286-40FF-B94D-C89902FA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693682"/>
            <a:ext cx="9692640" cy="997639"/>
          </a:xfrm>
        </p:spPr>
        <p:txBody>
          <a:bodyPr/>
          <a:lstStyle/>
          <a:p>
            <a:pPr algn="ctr"/>
            <a:r>
              <a:rPr lang="fr-FR" dirty="0"/>
              <a:t>Sommaire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10494B-D97A-4631-BBD9-AE6F3B897956}"/>
              </a:ext>
            </a:extLst>
          </p:cNvPr>
          <p:cNvSpPr txBox="1"/>
          <p:nvPr/>
        </p:nvSpPr>
        <p:spPr>
          <a:xfrm>
            <a:off x="861848" y="2207172"/>
            <a:ext cx="89022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/>
              <a:t>Sa vie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/>
              <a:t>Les salons littéraires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/>
              <a:t>Ses œuvres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/>
              <a:t>Artamène ou le Grand Cyrus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dirty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11771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C1F60B-0944-4E8E-8347-B4D2846C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10" y="641130"/>
            <a:ext cx="9692640" cy="934577"/>
          </a:xfrm>
        </p:spPr>
        <p:txBody>
          <a:bodyPr/>
          <a:lstStyle/>
          <a:p>
            <a:pPr algn="ctr"/>
            <a:r>
              <a:rPr lang="fr-FR" dirty="0"/>
              <a:t>La vie de Mlle De Scudéry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06C2CA-87C4-4BEB-89DC-8D0185824719}"/>
              </a:ext>
            </a:extLst>
          </p:cNvPr>
          <p:cNvSpPr txBox="1"/>
          <p:nvPr/>
        </p:nvSpPr>
        <p:spPr>
          <a:xfrm>
            <a:off x="894010" y="1881352"/>
            <a:ext cx="9953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Elle est née le 15 novembre 1607 et morte le 2 juin 1701 à 93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Orpheline à 6 ans, élevée avec son frère par son oncle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Elle reçoit une éducation exceptionnelle pour une femme de l’époque par son oncle.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Elle s’installe définitivement à Paris en 1640, suivant son frère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63A979-1534-4F87-A0B7-3B44DF00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632" y="3867807"/>
            <a:ext cx="2499537" cy="28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DE56C-FCA8-41DA-95DE-35AF02F0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24682"/>
            <a:ext cx="9692640" cy="955598"/>
          </a:xfrm>
        </p:spPr>
        <p:txBody>
          <a:bodyPr/>
          <a:lstStyle/>
          <a:p>
            <a:pPr algn="ctr"/>
            <a:r>
              <a:rPr lang="fr-FR" dirty="0"/>
              <a:t>Les salons littéraires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15A0C8-1E51-4C1D-8AB1-CD238AD7A26F}"/>
              </a:ext>
            </a:extLst>
          </p:cNvPr>
          <p:cNvSpPr txBox="1"/>
          <p:nvPr/>
        </p:nvSpPr>
        <p:spPr>
          <a:xfrm>
            <a:off x="830317" y="1859340"/>
            <a:ext cx="9333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Intègre l’hôtel de Rambouillet au milieu des années 1630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Elle lance en 1652 son propre salon littéraire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Elle recevra des écrivains de renom et des amateurs de belles lettres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32BA36-A0B9-4299-B236-7CCE6FA5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21" y="3737900"/>
            <a:ext cx="3528520" cy="25857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3DC42B5-B629-44DA-8E0E-98A321CD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245" y="3429000"/>
            <a:ext cx="3394841" cy="24226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6E78264-3E26-401D-9BAC-7D1E5B3CF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221" y="3870434"/>
            <a:ext cx="2870429" cy="22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24B05C-AB65-4BD9-B4BB-198F39EA6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68" y="128967"/>
            <a:ext cx="1780186" cy="20484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120730-0FE5-469D-9020-3C3899278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346" y="166317"/>
            <a:ext cx="1950889" cy="23410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77617E3-5A23-49FB-A37E-3DB6F10BE7B7}"/>
              </a:ext>
            </a:extLst>
          </p:cNvPr>
          <p:cNvSpPr txBox="1"/>
          <p:nvPr/>
        </p:nvSpPr>
        <p:spPr>
          <a:xfrm>
            <a:off x="124738" y="2262567"/>
            <a:ext cx="21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Mme de Lafayette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30B20B-0019-4878-8051-BE41CE796CB7}"/>
              </a:ext>
            </a:extLst>
          </p:cNvPr>
          <p:cNvSpPr txBox="1"/>
          <p:nvPr/>
        </p:nvSpPr>
        <p:spPr>
          <a:xfrm>
            <a:off x="3132727" y="2623244"/>
            <a:ext cx="213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Mme de Sévigné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9490CE-2955-4B9F-8F0B-06E6D2D83A40}"/>
              </a:ext>
            </a:extLst>
          </p:cNvPr>
          <p:cNvSpPr txBox="1"/>
          <p:nvPr/>
        </p:nvSpPr>
        <p:spPr>
          <a:xfrm>
            <a:off x="92643" y="5798666"/>
            <a:ext cx="203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François de La Rochefoucauld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C8671C6-B898-4FF1-BD30-FE451837E680}"/>
              </a:ext>
            </a:extLst>
          </p:cNvPr>
          <p:cNvSpPr txBox="1"/>
          <p:nvPr/>
        </p:nvSpPr>
        <p:spPr>
          <a:xfrm>
            <a:off x="2477483" y="5991655"/>
            <a:ext cx="27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Jean-François Sarrasin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FCFE53-392B-4F3B-90AD-6ECE0663A73B}"/>
              </a:ext>
            </a:extLst>
          </p:cNvPr>
          <p:cNvSpPr txBox="1"/>
          <p:nvPr/>
        </p:nvSpPr>
        <p:spPr>
          <a:xfrm>
            <a:off x="6140716" y="2563627"/>
            <a:ext cx="223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Paul Pellisson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9B705FF-B818-472D-B4C9-4622FE086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341" y="3367217"/>
            <a:ext cx="2046710" cy="245080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1263165-189A-4387-86FF-083773B81C7B}"/>
              </a:ext>
            </a:extLst>
          </p:cNvPr>
          <p:cNvSpPr txBox="1"/>
          <p:nvPr/>
        </p:nvSpPr>
        <p:spPr>
          <a:xfrm>
            <a:off x="5747341" y="5915164"/>
            <a:ext cx="204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Valentin Conrart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0891640-79D5-436E-AC77-6D1604B83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977" y="3630013"/>
            <a:ext cx="1726173" cy="209353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70CA457-47BA-402B-BF44-9EAC85DD9663}"/>
              </a:ext>
            </a:extLst>
          </p:cNvPr>
          <p:cNvSpPr txBox="1"/>
          <p:nvPr/>
        </p:nvSpPr>
        <p:spPr>
          <a:xfrm>
            <a:off x="8671034" y="5818021"/>
            <a:ext cx="187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Jean Chapelin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A776DA0-E0C1-41EC-B494-623338F02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19" y="3535674"/>
            <a:ext cx="1890712" cy="208121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B22AD7C-71D7-4522-9B18-EB483258FA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5" y="128967"/>
            <a:ext cx="1782550" cy="254127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DF951F3-018F-450D-98B5-06D9246E7E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8283" y="193743"/>
            <a:ext cx="1857375" cy="24765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AADB120-E335-44B0-86AC-9BC08A2E4E4E}"/>
              </a:ext>
            </a:extLst>
          </p:cNvPr>
          <p:cNvSpPr txBox="1"/>
          <p:nvPr/>
        </p:nvSpPr>
        <p:spPr>
          <a:xfrm>
            <a:off x="8671034" y="2771196"/>
            <a:ext cx="237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Simon Arnauld de Pomponne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41BE154-3487-4E19-AF02-6811BDEC5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0601" y="3367217"/>
            <a:ext cx="1760758" cy="26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A562A-1DA4-4FCB-9B83-686F39E1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599090"/>
            <a:ext cx="9692640" cy="882024"/>
          </a:xfrm>
        </p:spPr>
        <p:txBody>
          <a:bodyPr/>
          <a:lstStyle/>
          <a:p>
            <a:pPr algn="ctr"/>
            <a:r>
              <a:rPr lang="fr-FR" dirty="0"/>
              <a:t>Ses Œuvres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8E4356-D8C7-4D4A-B29F-A60E2EF426CB}"/>
              </a:ext>
            </a:extLst>
          </p:cNvPr>
          <p:cNvSpPr txBox="1"/>
          <p:nvPr/>
        </p:nvSpPr>
        <p:spPr>
          <a:xfrm>
            <a:off x="630620" y="1532523"/>
            <a:ext cx="9692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Elle a écrit: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Ibrahim ou l’Illustre Bassa (quatre volumes, 1642)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Artamène ou le Grand Cyrus (dix volumes, 1649-1653)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Clélie, histoire romaine (dix volumes, 1664-1660)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Almahide ou l’esclave reine (huit volumes, 1660)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Mathilde d’Aguilar, histoire espagnole (1667)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/>
              <a:t>Ses œuvres les plus célèbres sont Clélie, histoire romaine et Artamène ou le Grand Cyrus. Et c’est dans Clélie que l’on trouve la Carte de Tendre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5C7767-E295-404D-A578-0E23975E6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18" y="4087068"/>
            <a:ext cx="3992780" cy="27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F1D64-B697-4F62-8929-2F89EE8E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381137"/>
            <a:ext cx="9692640" cy="1071212"/>
          </a:xfrm>
        </p:spPr>
        <p:txBody>
          <a:bodyPr/>
          <a:lstStyle/>
          <a:p>
            <a:pPr algn="ctr"/>
            <a:r>
              <a:rPr lang="fr-FR" dirty="0"/>
              <a:t>Artamène ou le Grand Cyrus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BA30C9B-C48E-430E-A75F-3A3377D5E695}"/>
              </a:ext>
            </a:extLst>
          </p:cNvPr>
          <p:cNvSpPr txBox="1"/>
          <p:nvPr/>
        </p:nvSpPr>
        <p:spPr>
          <a:xfrm>
            <a:off x="651641" y="1776248"/>
            <a:ext cx="9692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Artamène ou le Grand Cyrus est un roman-fleuve et un roman à clef de Madeleine et Georges de Scudéry.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le roman est connu pour être le plus long roman français jamais écrit (13 095 pages dans l’édition originale et environ 2 100 000 mots).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L’œuvre n'a plus été publiée après le XVIIe siècle en raison de sa longueur. Certains personnages sont inspirés de l’évènement historique de La Fronde.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Madeleine de Scudéry est identifiée à travers le personnage de Sapho.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AC734D-ACC2-44ED-83B0-8151EBC86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719" y="3396220"/>
            <a:ext cx="2432601" cy="34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0F475-2B61-4B6F-B7C7-8129BA0B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04" y="294289"/>
            <a:ext cx="9692640" cy="976619"/>
          </a:xfrm>
        </p:spPr>
        <p:txBody>
          <a:bodyPr/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10CA61-E393-44B0-98C1-28D1B9B0329C}"/>
              </a:ext>
            </a:extLst>
          </p:cNvPr>
          <p:cNvSpPr txBox="1"/>
          <p:nvPr/>
        </p:nvSpPr>
        <p:spPr>
          <a:xfrm>
            <a:off x="1124607" y="1755227"/>
            <a:ext cx="89758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Pour conclure, Madeleine de Scudéry a permis grâce à ses romans de développer le genre du précieux, ses romans font partie des premiers en langue française. Ils ont donné lieu à une vogue de romans précieux proposant une vision idéalisée de l’amour. Ses œuvres lui ont également permis d’être la première femme à recevoir le prix de l’éloquence de l’Académie française, pour son Discours sur la Gloire. Elle a été membre de l’Académie des Ricovrati. Elle a inspiré La Fontaine et Molière, qui l’aurait ridiculisée sous le nom de « Magdelon », qui est le diminutif de Madeleine dans les « Précieuses ridicules ». </a:t>
            </a:r>
          </a:p>
        </p:txBody>
      </p:sp>
    </p:spTree>
    <p:extLst>
      <p:ext uri="{BB962C8B-B14F-4D97-AF65-F5344CB8AC3E}">
        <p14:creationId xmlns:p14="http://schemas.microsoft.com/office/powerpoint/2010/main" val="41613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e">
  <a:themeElements>
    <a:clrScheme name="Vue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ue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e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TM03457515[[fn=Vue]]</Template>
  <TotalTime>524</TotalTime>
  <Words>404</Words>
  <Application>Microsoft Office PowerPoint</Application>
  <PresentationFormat>Grand écran</PresentationFormat>
  <Paragraphs>40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Century Schoolbook</vt:lpstr>
      <vt:lpstr>Wingdings</vt:lpstr>
      <vt:lpstr>Wingdings 2</vt:lpstr>
      <vt:lpstr>Vue</vt:lpstr>
      <vt:lpstr>Madeleine De Scudéry</vt:lpstr>
      <vt:lpstr>Sommaire</vt:lpstr>
      <vt:lpstr>La vie de Mlle De Scudéry</vt:lpstr>
      <vt:lpstr>Les salons littéraires</vt:lpstr>
      <vt:lpstr>Présentation PowerPoint</vt:lpstr>
      <vt:lpstr>Ses Œuvres </vt:lpstr>
      <vt:lpstr>Artamène ou le Grand Cyrus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Mme De Scudéry</dc:title>
  <dc:creator>christine rollando</dc:creator>
  <cp:lastModifiedBy>Elodie PINEL</cp:lastModifiedBy>
  <cp:revision>23</cp:revision>
  <dcterms:created xsi:type="dcterms:W3CDTF">2021-01-09T12:48:36Z</dcterms:created>
  <dcterms:modified xsi:type="dcterms:W3CDTF">2021-01-28T10:24:02Z</dcterms:modified>
</cp:coreProperties>
</file>