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4650" autoAdjust="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7EC0C1B-32AC-4AE5-AD76-C48A497D4B68}" type="datetimeFigureOut">
              <a:rPr lang="fr-FR" smtClean="0"/>
              <a:pPr/>
              <a:t>28/01/2021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EC26060-7E0E-42A8-A566-F8E05626BF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C0C1B-32AC-4AE5-AD76-C48A497D4B68}" type="datetimeFigureOut">
              <a:rPr lang="fr-FR" smtClean="0"/>
              <a:pPr/>
              <a:t>28/01/2021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26060-7E0E-42A8-A566-F8E05626BF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C0C1B-32AC-4AE5-AD76-C48A497D4B68}" type="datetimeFigureOut">
              <a:rPr lang="fr-FR" smtClean="0"/>
              <a:pPr/>
              <a:t>28/01/2021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26060-7E0E-42A8-A566-F8E05626BF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7EC0C1B-32AC-4AE5-AD76-C48A497D4B68}" type="datetimeFigureOut">
              <a:rPr lang="fr-FR" smtClean="0"/>
              <a:pPr/>
              <a:t>28/01/2021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EC26060-7E0E-42A8-A566-F8E05626BF6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7EC0C1B-32AC-4AE5-AD76-C48A497D4B68}" type="datetimeFigureOut">
              <a:rPr lang="fr-FR" smtClean="0"/>
              <a:pPr/>
              <a:t>28/01/2021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EC26060-7E0E-42A8-A566-F8E05626BF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C0C1B-32AC-4AE5-AD76-C48A497D4B68}" type="datetimeFigureOut">
              <a:rPr lang="fr-FR" smtClean="0"/>
              <a:pPr/>
              <a:t>28/01/2021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26060-7E0E-42A8-A566-F8E05626BF6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C0C1B-32AC-4AE5-AD76-C48A497D4B68}" type="datetimeFigureOut">
              <a:rPr lang="fr-FR" smtClean="0"/>
              <a:pPr/>
              <a:t>28/01/2021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26060-7E0E-42A8-A566-F8E05626BF6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7EC0C1B-32AC-4AE5-AD76-C48A497D4B68}" type="datetimeFigureOut">
              <a:rPr lang="fr-FR" smtClean="0"/>
              <a:pPr/>
              <a:t>28/01/2021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EC26060-7E0E-42A8-A566-F8E05626BF6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C0C1B-32AC-4AE5-AD76-C48A497D4B68}" type="datetimeFigureOut">
              <a:rPr lang="fr-FR" smtClean="0"/>
              <a:pPr/>
              <a:t>28/01/2021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26060-7E0E-42A8-A566-F8E05626BF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7EC0C1B-32AC-4AE5-AD76-C48A497D4B68}" type="datetimeFigureOut">
              <a:rPr lang="fr-FR" smtClean="0"/>
              <a:pPr/>
              <a:t>28/01/2021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EC26060-7E0E-42A8-A566-F8E05626BF6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7EC0C1B-32AC-4AE5-AD76-C48A497D4B68}" type="datetimeFigureOut">
              <a:rPr lang="fr-FR" smtClean="0"/>
              <a:pPr/>
              <a:t>28/01/2021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EC26060-7E0E-42A8-A566-F8E05626BF6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7EC0C1B-32AC-4AE5-AD76-C48A497D4B68}" type="datetimeFigureOut">
              <a:rPr lang="fr-FR" smtClean="0"/>
              <a:pPr/>
              <a:t>28/01/2021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EC26060-7E0E-42A8-A566-F8E05626BF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Les salons littéraires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Les précieuses. 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Sommaire: 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I. La création des salons littéraires.</a:t>
            </a:r>
          </a:p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II. Les salons au fil des siècles:                        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      </a:t>
            </a:r>
            <a:r>
              <a:rPr lang="fr-FR" dirty="0" smtClean="0"/>
              <a:t>a. au XVIIe siècle                                                      b. au XVIIIe siècle                                                                 c. au XIXe siècle </a:t>
            </a:r>
          </a:p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III. La fin des Salons littéraires. 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II. Les salons au fil des siècles:                 </a:t>
            </a:r>
            <a:r>
              <a:rPr lang="fr-FR" dirty="0" smtClean="0"/>
              <a:t>a. au XVIIe siècle </a:t>
            </a:r>
            <a:endParaRPr lang="fr-FR" dirty="0"/>
          </a:p>
        </p:txBody>
      </p:sp>
      <p:pic>
        <p:nvPicPr>
          <p:cNvPr id="9" name="Espace réservé du contenu 8" descr="catherine-de-vivonne-marquise-de-rambouillet-32681e5a-c9af-4cd1-98ac-dda83e6d06f-resize-750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67544" y="2276872"/>
            <a:ext cx="2766007" cy="2016224"/>
          </a:xfrm>
        </p:spPr>
      </p:pic>
      <p:pic>
        <p:nvPicPr>
          <p:cNvPr id="10" name="Espace réservé du contenu 9" descr="6fc75fd82c265c464dbf4576adceee61--french-school-national-museum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772025" y="2876550"/>
            <a:ext cx="2857500" cy="2857500"/>
          </a:xfrm>
        </p:spPr>
      </p:pic>
      <p:sp>
        <p:nvSpPr>
          <p:cNvPr id="5" name="Espace réservé du texte 4"/>
          <p:cNvSpPr>
            <a:spLocks noGrp="1"/>
          </p:cNvSpPr>
          <p:nvPr>
            <p:ph type="body"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Catherine de Vivonne /  le château de Rambouillet 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FR" dirty="0" smtClean="0"/>
              <a:t>Madeleine </a:t>
            </a:r>
            <a:r>
              <a:rPr lang="fr-FR" dirty="0" smtClean="0"/>
              <a:t>de </a:t>
            </a:r>
            <a:r>
              <a:rPr lang="fr-FR" dirty="0" err="1" smtClean="0"/>
              <a:t>Scudery</a:t>
            </a:r>
            <a:endParaRPr lang="fr-FR" dirty="0"/>
          </a:p>
        </p:txBody>
      </p:sp>
      <p:pic>
        <p:nvPicPr>
          <p:cNvPr id="1026" name="Picture 2" descr="C:\Users\Pascale\Pictures\Chateau-de-Rambouillet-DSC004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2" y="4581128"/>
            <a:ext cx="2808312" cy="18578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b. Les salons au XVIIIe siècle:</a:t>
            </a:r>
            <a:endParaRPr lang="fr-FR" dirty="0"/>
          </a:p>
        </p:txBody>
      </p:sp>
      <p:pic>
        <p:nvPicPr>
          <p:cNvPr id="9" name="Espace réservé du contenu 8" descr="1200px-Presumed_Portrait_of_Madame_Geoffrin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864469" y="2362200"/>
            <a:ext cx="2843062" cy="3886200"/>
          </a:xfrm>
        </p:spPr>
      </p:pic>
      <p:pic>
        <p:nvPicPr>
          <p:cNvPr id="10" name="Espace réservé du contenu 9" descr="salon_de_madame_geoffrin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860032" y="2708920"/>
            <a:ext cx="3706802" cy="2441222"/>
          </a:xfrm>
        </p:spPr>
      </p:pic>
      <p:sp>
        <p:nvSpPr>
          <p:cNvPr id="5" name="Espace réservé du texte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fr-FR" dirty="0"/>
              <a:t>Marie Thérèse </a:t>
            </a:r>
            <a:r>
              <a:rPr lang="fr-FR" dirty="0" err="1"/>
              <a:t>Rodet</a:t>
            </a:r>
            <a:r>
              <a:rPr lang="fr-FR" dirty="0"/>
              <a:t> Geoffrin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FR" dirty="0"/>
              <a:t>Lecture de la tragédie de l'orphelin de la Chine de Voltaire dans le salon de madame Geoffrin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c. Les salons au XIX siècle:</a:t>
            </a:r>
            <a:endParaRPr lang="fr-FR" dirty="0"/>
          </a:p>
        </p:txBody>
      </p:sp>
      <p:pic>
        <p:nvPicPr>
          <p:cNvPr id="7" name="Espace réservé du contenu 6" descr="madame-recamier-by-francois-gerard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899593" y="2492896"/>
            <a:ext cx="2520280" cy="3846210"/>
          </a:xfrm>
        </p:spPr>
      </p:pic>
      <p:pic>
        <p:nvPicPr>
          <p:cNvPr id="8" name="Espace réservé du contenu 7" descr="georgesand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004048" y="2348880"/>
            <a:ext cx="2808312" cy="3557195"/>
          </a:xfrm>
        </p:spPr>
      </p:pic>
      <p:sp>
        <p:nvSpPr>
          <p:cNvPr id="3" name="Espace réservé du texte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fr-FR" dirty="0" smtClean="0"/>
              <a:t>Madame Récamier 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FR" dirty="0" smtClean="0"/>
              <a:t>George Sand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III. La fin des Salons littéraires: 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Espace réservé du contenu 4" descr="DeTroy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1556792"/>
            <a:ext cx="5225239" cy="415048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Sources :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Tête-en-lettres</a:t>
            </a:r>
          </a:p>
          <a:p>
            <a:r>
              <a:rPr lang="fr-FR" dirty="0" smtClean="0"/>
              <a:t>Espacefrançais.com</a:t>
            </a:r>
          </a:p>
          <a:p>
            <a:r>
              <a:rPr lang="fr-FR" dirty="0" smtClean="0"/>
              <a:t>Larousse.fr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105</TotalTime>
  <Words>127</Words>
  <Application>Microsoft Office PowerPoint</Application>
  <PresentationFormat>Affichage à l'écran (4:3)</PresentationFormat>
  <Paragraphs>20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Century Schoolbook</vt:lpstr>
      <vt:lpstr>Wingdings</vt:lpstr>
      <vt:lpstr>Wingdings 2</vt:lpstr>
      <vt:lpstr>Oriel</vt:lpstr>
      <vt:lpstr>Les salons littéraires </vt:lpstr>
      <vt:lpstr>Sommaire: </vt:lpstr>
      <vt:lpstr>II. Les salons au fil des siècles:                 a. au XVIIe siècle </vt:lpstr>
      <vt:lpstr>b. Les salons au XVIIIe siècle:</vt:lpstr>
      <vt:lpstr>c. Les salons au XIX siècle:</vt:lpstr>
      <vt:lpstr>III. La fin des Salons littéraires: </vt:lpstr>
      <vt:lpstr>Sources :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salons littéraires </dc:title>
  <dc:creator>Pascale</dc:creator>
  <cp:lastModifiedBy>Elodie PINEL</cp:lastModifiedBy>
  <cp:revision>25</cp:revision>
  <dcterms:created xsi:type="dcterms:W3CDTF">2021-01-19T17:52:03Z</dcterms:created>
  <dcterms:modified xsi:type="dcterms:W3CDTF">2021-01-28T11:12:33Z</dcterms:modified>
</cp:coreProperties>
</file>