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a0a534ff8c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a0a534ff8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a0a534ff8c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a0a534ff8c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009350" y="1230575"/>
            <a:ext cx="6816600" cy="29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3300" u="sng">
                <a:latin typeface="Georgia"/>
                <a:ea typeface="Georgia"/>
                <a:cs typeface="Georgia"/>
                <a:sym typeface="Georgia"/>
              </a:rPr>
              <a:t>Ben le bon, Ben le méchant, </a:t>
            </a:r>
            <a:endParaRPr sz="3300" u="sng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300" u="sng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3300">
                <a:latin typeface="Georgia"/>
                <a:ea typeface="Georgia"/>
                <a:cs typeface="Georgia"/>
                <a:sym typeface="Georgia"/>
              </a:rPr>
              <a:t>de Benjamin Vautier</a:t>
            </a:r>
            <a:endParaRPr sz="33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3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Georgia"/>
                <a:ea typeface="Georgia"/>
                <a:cs typeface="Georgia"/>
                <a:sym typeface="Georgia"/>
              </a:rPr>
              <a:t>Satine Rameau 1èreB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5863" y="260350"/>
            <a:ext cx="6332275" cy="462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6850" y="331988"/>
            <a:ext cx="3509550" cy="4479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55525" y="1100713"/>
            <a:ext cx="5205200" cy="29420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