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  <p:sldMasterId id="2147483756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13C040A-CC80-724E-B366-B389369FEA51}">
          <p14:sldIdLst>
            <p14:sldId id="256"/>
            <p14:sldId id="257"/>
            <p14:sldId id="258"/>
            <p14:sldId id="259"/>
            <p14:sldId id="261"/>
            <p14:sldId id="262"/>
          </p14:sldIdLst>
        </p14:section>
        <p14:section name="fin" id="{226E7FB3-C3B9-F54C-8B43-7EA98EAE1D33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9"/>
    <p:restoredTop sz="95230"/>
  </p:normalViewPr>
  <p:slideViewPr>
    <p:cSldViewPr snapToGrid="0" snapToObjects="1">
      <p:cViewPr varScale="1">
        <p:scale>
          <a:sx n="73" d="100"/>
          <a:sy n="73" d="100"/>
        </p:scale>
        <p:origin x="2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08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6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68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16920-9192-464B-BAF4-743939A7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5710B2-D639-2048-AE66-D6EAEB700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34A168-DA1C-AC4A-912B-803D9E062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479F3B-1ECC-434B-8BBE-AC00F3C5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2CE472-6A7D-1D44-A972-ED2387CC8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90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F2FD5-0DA2-DA4F-98F8-50C12E28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56B6C9-65F3-DA42-A317-B4A8596C6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95F95-A571-7D4C-AF5A-D2FECF53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EEFBC-778E-FF43-B4EA-5BF9E331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A1436-2173-9A4E-909B-7EE4031B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9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0043E-2598-5341-A2E2-8A00EF98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42E55C-3229-2246-B6AF-1D142F0C2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6B227A-8281-4347-AED7-979097F0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CB8434-6EEB-8849-B135-EF05A7DF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7A88A0-DBE0-AC49-A9C4-8B93417D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74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CC490-3BD9-394F-981E-5EA0B963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505B7-BE84-7C45-863A-CEF34FE2F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31A892-F65E-3148-BF60-364318AC9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36A0CE-7371-5A44-A8DB-74AA91C7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2ABB95-656A-EA4C-A7D0-26A08D70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938024-F8EB-CB46-AE77-F14F04B5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1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F03E4-EE1E-8F4D-B892-01FB9A64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36AEC-14BC-1844-93C6-2BD35739C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E921EF-604D-9946-8B98-EF8AB962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361FD5-5028-7548-8C19-0A150E5F6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341AC5-9668-B846-ADB3-7754552C0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3D04FA-58A9-364B-9B24-764F75DD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D54995-9D54-F647-BEF8-5C72844F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DA7EA2-E559-7C42-A4D1-4D70CC46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91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65214-186F-1245-84EE-1300E45B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CC64B4-A644-334D-BAD8-1B3C121F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3A1DBD-D97D-6940-BBD6-7818B77B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7FCEFA-D790-E446-9766-3ABB1F7E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9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3710E8-02BC-4247-8E20-D36F3A29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D41AF5-82D5-B84A-A5A3-4A05EC9D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246C14-9906-8749-8A4C-B1AA5D1B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6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FB23F-9B26-F240-977B-6DF3D6EE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91D031-3328-464C-A47A-75104EBC7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EAD325-9A4D-2A40-A99D-1C713C371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EA0E12-5D9E-CD42-BB6D-ABDB0BB0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8A708B-332F-3446-8613-449F8217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F427DF-BF2D-4C45-9279-035B504D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7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445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81105-00B4-CD4E-9DE9-8DCE6090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8754678-3BED-CE43-9A20-002136B78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A0D3E5-2EE3-4B40-B202-637B64952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9E4CF8-6BEF-7645-971B-2446AD59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E1A802-640B-BD4C-A7FE-59073974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9B40A8-9ED8-384D-AD7C-7B2806B7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7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55910-7B01-F04E-B188-2EAE8B2E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5589BB-1AE4-6649-907C-7B5DE737B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5239A-A132-4843-A6EF-23808347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3F5387-778D-4247-9EE8-5BFEBC31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1EF798-A91D-1D4E-871E-712DEA18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37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65F7F7-36DA-314B-A1FC-C0E9C5EA6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AB49E8-AA86-924F-983A-F8AA2B52D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3A0EC4-B4D9-B540-8F03-32F9EB6E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A1A3C3-CE54-A245-B431-92D47A15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D844F5-D6AB-3F42-BA65-9EEB5B6F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27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94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14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3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22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9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79D1A0-4BF3-D643-9C74-727DFF00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3015C9-C568-8148-B2AF-58A973BB4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BCA5F8-C67C-F540-8723-140475012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DA5AE8-14C0-F045-9963-0F9CA713A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756DEB-8EE9-FA44-9371-92CC95A3E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0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7CB59-E4F0-B04F-AE64-536140BED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330" y="1967080"/>
            <a:ext cx="6487682" cy="1461920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    Antigone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6B6795-3C9B-2340-ADAF-AE33BC1304F9}"/>
              </a:ext>
            </a:extLst>
          </p:cNvPr>
          <p:cNvSpPr txBox="1"/>
          <p:nvPr/>
        </p:nvSpPr>
        <p:spPr>
          <a:xfrm>
            <a:off x="344557" y="265043"/>
            <a:ext cx="166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Stéphane </a:t>
            </a:r>
          </a:p>
          <a:p>
            <a:r>
              <a:rPr lang="fr-FR" dirty="0"/>
              <a:t>Cooper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5A4461-C1D4-DD49-8B54-A397221C01A5}"/>
              </a:ext>
            </a:extLst>
          </p:cNvPr>
          <p:cNvSpPr txBox="1"/>
          <p:nvPr/>
        </p:nvSpPr>
        <p:spPr>
          <a:xfrm>
            <a:off x="10601739" y="0"/>
            <a:ext cx="159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Histoire des </a:t>
            </a:r>
          </a:p>
          <a:p>
            <a:r>
              <a:rPr lang="fr-FR" dirty="0"/>
              <a:t>       Arts</a:t>
            </a:r>
          </a:p>
        </p:txBody>
      </p:sp>
    </p:spTree>
    <p:extLst>
      <p:ext uri="{BB962C8B-B14F-4D97-AF65-F5344CB8AC3E}">
        <p14:creationId xmlns:p14="http://schemas.microsoft.com/office/powerpoint/2010/main" val="3346400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C4A27-C641-6445-8059-ED463F86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785" y="1837730"/>
            <a:ext cx="5532328" cy="1502358"/>
          </a:xfrm>
        </p:spPr>
        <p:txBody>
          <a:bodyPr/>
          <a:lstStyle/>
          <a:p>
            <a:r>
              <a:rPr lang="fr-FR" dirty="0"/>
              <a:t>Sommaire :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17455E-9602-9547-9A11-4116E77A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8537" y="3340088"/>
            <a:ext cx="5524404" cy="2003742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Présentation de la pièce de théâtre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Description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Etude d’un extrait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Conclusion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0DCEF1-62CA-F34F-B32C-9D94AAB5793B}"/>
              </a:ext>
            </a:extLst>
          </p:cNvPr>
          <p:cNvSpPr txBox="1"/>
          <p:nvPr/>
        </p:nvSpPr>
        <p:spPr>
          <a:xfrm>
            <a:off x="7938052" y="914400"/>
            <a:ext cx="3180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D39206-D302-5A46-9C7A-374DA547C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52" y="1033670"/>
            <a:ext cx="318052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17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D8FBB-BAD4-0548-819A-FBADF5B4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07422"/>
            <a:ext cx="9603275" cy="1049235"/>
          </a:xfrm>
        </p:spPr>
        <p:txBody>
          <a:bodyPr/>
          <a:lstStyle/>
          <a:p>
            <a:r>
              <a:rPr lang="fr-FR" dirty="0"/>
              <a:t>présentation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2B9BBE3-E57B-6743-9385-916A4816D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731"/>
          <a:stretch/>
        </p:blipFill>
        <p:spPr>
          <a:xfrm>
            <a:off x="1451579" y="2103465"/>
            <a:ext cx="3783629" cy="26119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C829CB-868F-1F4F-9D91-B10D4CF0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4" b="4193"/>
          <a:stretch/>
        </p:blipFill>
        <p:spPr>
          <a:xfrm>
            <a:off x="5589434" y="2103465"/>
            <a:ext cx="3314700" cy="26119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D4858A-FEC2-B943-B429-AA41300C3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40"/>
          <a:stretch/>
        </p:blipFill>
        <p:spPr>
          <a:xfrm>
            <a:off x="9126554" y="2103466"/>
            <a:ext cx="2174793" cy="26119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EA3292-2112-3E44-B153-48BAD579B1A7}"/>
              </a:ext>
            </a:extLst>
          </p:cNvPr>
          <p:cNvSpPr txBox="1"/>
          <p:nvPr/>
        </p:nvSpPr>
        <p:spPr>
          <a:xfrm>
            <a:off x="1934723" y="4945723"/>
            <a:ext cx="281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 théâtre de l'Atelier à Paris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D4C858-4756-1E4A-8B48-28028936E5EF}"/>
              </a:ext>
            </a:extLst>
          </p:cNvPr>
          <p:cNvSpPr txBox="1"/>
          <p:nvPr/>
        </p:nvSpPr>
        <p:spPr>
          <a:xfrm>
            <a:off x="6096000" y="4945723"/>
            <a:ext cx="247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Occupation allemande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4566BB-1E6A-DE4C-9D03-F60E58A4ED91}"/>
              </a:ext>
            </a:extLst>
          </p:cNvPr>
          <p:cNvSpPr txBox="1"/>
          <p:nvPr/>
        </p:nvSpPr>
        <p:spPr>
          <a:xfrm>
            <a:off x="9454087" y="4944798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 Anouilh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58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97B3C-0543-494E-B9AB-809B2613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057" y="1051654"/>
            <a:ext cx="9603275" cy="1049235"/>
          </a:xfrm>
        </p:spPr>
        <p:txBody>
          <a:bodyPr/>
          <a:lstStyle/>
          <a:p>
            <a:r>
              <a:rPr lang="fr-FR" dirty="0"/>
              <a:t>Description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23219E-1E16-FF4D-9D55-9FB9D96BD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87335"/>
            <a:ext cx="3720503" cy="30169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361205-858C-3443-9270-0499BF8EF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25" y="1969851"/>
            <a:ext cx="3383696" cy="29182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4AB5CE-5765-2F46-AD8C-253867D0B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07"/>
          <a:stretch/>
        </p:blipFill>
        <p:spPr>
          <a:xfrm>
            <a:off x="5672320" y="1987335"/>
            <a:ext cx="1222750" cy="30169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48A113-E913-464A-A408-EB69E45B38C7}"/>
              </a:ext>
            </a:extLst>
          </p:cNvPr>
          <p:cNvSpPr txBox="1"/>
          <p:nvPr/>
        </p:nvSpPr>
        <p:spPr>
          <a:xfrm>
            <a:off x="5782962" y="5090984"/>
            <a:ext cx="1025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Sophocle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DCB7AD-7696-224B-AA6E-5B52A5DF0D41}"/>
              </a:ext>
            </a:extLst>
          </p:cNvPr>
          <p:cNvSpPr txBox="1"/>
          <p:nvPr/>
        </p:nvSpPr>
        <p:spPr>
          <a:xfrm>
            <a:off x="2656702" y="5090984"/>
            <a:ext cx="281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Antigone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B81009-DD4F-CF4E-A655-86BBC5400995}"/>
              </a:ext>
            </a:extLst>
          </p:cNvPr>
          <p:cNvSpPr txBox="1"/>
          <p:nvPr/>
        </p:nvSpPr>
        <p:spPr>
          <a:xfrm>
            <a:off x="8563232" y="5004247"/>
            <a:ext cx="154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Théâtre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11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594B7-262C-6D44-A993-D1B70B2B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956" y="1294220"/>
            <a:ext cx="3273099" cy="1709449"/>
          </a:xfrm>
        </p:spPr>
        <p:txBody>
          <a:bodyPr>
            <a:normAutofit/>
          </a:bodyPr>
          <a:lstStyle/>
          <a:p>
            <a:r>
              <a:rPr lang="fr-FR" dirty="0"/>
              <a:t>Extrait 1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5" name="antigone-de-jean-anouilh-extrait-1.mp4" descr="antigone-de-jean-anouilh-extrait-1.mp4">
            <a:hlinkClick r:id="" action="ppaction://media"/>
            <a:extLst>
              <a:ext uri="{FF2B5EF4-FFF2-40B4-BE49-F238E27FC236}">
                <a16:creationId xmlns:a16="http://schemas.microsoft.com/office/drawing/2014/main" id="{89790481-BACF-4845-BEF0-B3629E66ED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8588" y="136525"/>
            <a:ext cx="6615112" cy="4960938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40EB44-B40B-EB41-B980-802F24C92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27" y="3429000"/>
            <a:ext cx="1832659" cy="220997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EC69A9-84E5-CC42-86B7-3B33316AAF73}"/>
              </a:ext>
            </a:extLst>
          </p:cNvPr>
          <p:cNvCxnSpPr>
            <a:cxnSpLocks/>
          </p:cNvCxnSpPr>
          <p:nvPr/>
        </p:nvCxnSpPr>
        <p:spPr>
          <a:xfrm flipH="1">
            <a:off x="1655805" y="3904735"/>
            <a:ext cx="23972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FFEAF77-A557-B24A-9DC4-559BAD7551BB}"/>
              </a:ext>
            </a:extLst>
          </p:cNvPr>
          <p:cNvSpPr txBox="1"/>
          <p:nvPr/>
        </p:nvSpPr>
        <p:spPr>
          <a:xfrm>
            <a:off x="2498855" y="3535403"/>
            <a:ext cx="206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Lunettes teintées 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9217EFB-AAFF-044F-8BE9-F796283022B0}"/>
              </a:ext>
            </a:extLst>
          </p:cNvPr>
          <p:cNvCxnSpPr>
            <a:cxnSpLocks/>
          </p:cNvCxnSpPr>
          <p:nvPr/>
        </p:nvCxnSpPr>
        <p:spPr>
          <a:xfrm flipH="1">
            <a:off x="1137681" y="4316627"/>
            <a:ext cx="2915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A0BC558-296C-BC4F-B989-90E94F45BE5B}"/>
              </a:ext>
            </a:extLst>
          </p:cNvPr>
          <p:cNvSpPr txBox="1"/>
          <p:nvPr/>
        </p:nvSpPr>
        <p:spPr>
          <a:xfrm>
            <a:off x="2696993" y="4011138"/>
            <a:ext cx="14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Oreillette </a:t>
            </a:r>
          </a:p>
          <a:p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9D93BC-A895-AE4A-9028-F99738084A3E}"/>
              </a:ext>
            </a:extLst>
          </p:cNvPr>
          <p:cNvSpPr txBox="1"/>
          <p:nvPr/>
        </p:nvSpPr>
        <p:spPr>
          <a:xfrm>
            <a:off x="10560908" y="5224806"/>
            <a:ext cx="163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Mise en scène N. Briançon</a:t>
            </a:r>
          </a:p>
        </p:txBody>
      </p:sp>
    </p:spTree>
    <p:extLst>
      <p:ext uri="{BB962C8B-B14F-4D97-AF65-F5344CB8AC3E}">
        <p14:creationId xmlns:p14="http://schemas.microsoft.com/office/powerpoint/2010/main" val="357499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B6597-E67E-724B-A912-F39A94DC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76" y="-301390"/>
            <a:ext cx="8637073" cy="2541431"/>
          </a:xfrm>
        </p:spPr>
        <p:txBody>
          <a:bodyPr/>
          <a:lstStyle/>
          <a:p>
            <a:r>
              <a:rPr lang="fr-FR" dirty="0"/>
              <a:t>Conclusion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8177F0-A9F2-774D-BF34-AC447757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295" y="3937133"/>
            <a:ext cx="4452578" cy="20738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965AB5-1708-764A-8E14-0B72CC221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96" y="350951"/>
            <a:ext cx="3219177" cy="27376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B095A9-FAAF-6C48-9A03-D173352E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" y="1883976"/>
            <a:ext cx="2382599" cy="34030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5B1556-BEFB-7F41-B60B-42D7ADC3B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334" y="3937132"/>
            <a:ext cx="2666976" cy="20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EFE1211-9772-9F4C-B1D6-DFA2852CF280}"/>
              </a:ext>
            </a:extLst>
          </p:cNvPr>
          <p:cNvSpPr txBox="1"/>
          <p:nvPr/>
        </p:nvSpPr>
        <p:spPr>
          <a:xfrm>
            <a:off x="3853180" y="3136900"/>
            <a:ext cx="6136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Merci de votre attention</a:t>
            </a:r>
          </a:p>
          <a:p>
            <a:endParaRPr lang="fr-FR" sz="3200" b="1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2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46</Words>
  <Application>Microsoft Office PowerPoint</Application>
  <PresentationFormat>Grand écran</PresentationFormat>
  <Paragraphs>25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Gill Sans MT</vt:lpstr>
      <vt:lpstr>Galerie</vt:lpstr>
      <vt:lpstr>Thème Office</vt:lpstr>
      <vt:lpstr>    Antigone </vt:lpstr>
      <vt:lpstr>Sommaire : </vt:lpstr>
      <vt:lpstr>présentation  </vt:lpstr>
      <vt:lpstr>Description </vt:lpstr>
      <vt:lpstr>Extrait 1   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Antigone</dc:title>
  <dc:creator>Stéphane Cooper</dc:creator>
  <cp:lastModifiedBy>Elodie PINEL</cp:lastModifiedBy>
  <cp:revision>14</cp:revision>
  <dcterms:created xsi:type="dcterms:W3CDTF">2020-10-08T16:49:53Z</dcterms:created>
  <dcterms:modified xsi:type="dcterms:W3CDTF">2020-10-10T16:38:42Z</dcterms:modified>
</cp:coreProperties>
</file>